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handoutMasterIdLst>
    <p:handoutMasterId r:id="rId12"/>
  </p:handoutMasterIdLst>
  <p:sldIdLst>
    <p:sldId id="257" r:id="rId5"/>
    <p:sldId id="289" r:id="rId6"/>
    <p:sldId id="292" r:id="rId7"/>
    <p:sldId id="295" r:id="rId8"/>
    <p:sldId id="294" r:id="rId9"/>
    <p:sldId id="296"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C625"/>
    <a:srgbClr val="EF8019"/>
    <a:srgbClr val="0069B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98"/>
    <p:restoredTop sz="94674"/>
  </p:normalViewPr>
  <p:slideViewPr>
    <p:cSldViewPr snapToGrid="0" snapToObjects="1" showGuides="1">
      <p:cViewPr varScale="1">
        <p:scale>
          <a:sx n="152" d="100"/>
          <a:sy n="152" d="100"/>
        </p:scale>
        <p:origin x="798" y="138"/>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FE241-1C3B-499B-989C-EEA283FCCB0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B198E77-8428-4640-B498-E22381B8BEEC}">
      <dgm:prSet phldrT="[Text]" custT="1"/>
      <dgm:spPr/>
      <dgm:t>
        <a:bodyPr/>
        <a:lstStyle/>
        <a:p>
          <a:r>
            <a:rPr lang="zh-TW" altLang="en-US" sz="800" dirty="0" smtClean="0">
              <a:latin typeface="+mj-lt"/>
              <a:ea typeface="Microsoft JhengHei" panose="020B0604030504040204" pitchFamily="34" charset="-120"/>
              <a:cs typeface="Times New Roman" panose="02020603050405020304" pitchFamily="18" charset="0"/>
            </a:rPr>
            <a:t>在</a:t>
          </a:r>
          <a:r>
            <a:rPr lang="en-US" altLang="en-US" sz="800" dirty="0" smtClean="0">
              <a:latin typeface="+mj-lt"/>
              <a:ea typeface="Microsoft JhengHei" panose="020B0604030504040204" pitchFamily="34" charset="-120"/>
              <a:cs typeface="Times New Roman" panose="02020603050405020304" pitchFamily="18" charset="0"/>
            </a:rPr>
            <a:t>2019</a:t>
          </a:r>
          <a:r>
            <a:rPr lang="zh-TW" altLang="en-US" sz="800" dirty="0" smtClean="0">
              <a:latin typeface="+mj-lt"/>
              <a:ea typeface="Microsoft JhengHei" panose="020B0604030504040204" pitchFamily="34" charset="-120"/>
              <a:cs typeface="Times New Roman" panose="02020603050405020304" pitchFamily="18" charset="0"/>
            </a:rPr>
            <a:t>年</a:t>
          </a:r>
          <a:r>
            <a:rPr lang="en-US" altLang="en-US" sz="800" dirty="0" smtClean="0">
              <a:latin typeface="+mj-lt"/>
              <a:ea typeface="Microsoft JhengHei" panose="020B0604030504040204" pitchFamily="34" charset="-120"/>
              <a:cs typeface="Times New Roman" panose="02020603050405020304" pitchFamily="18" charset="0"/>
            </a:rPr>
            <a:t>11</a:t>
          </a:r>
          <a:r>
            <a:rPr lang="zh-TW" altLang="en-US" sz="800" dirty="0" smtClean="0">
              <a:latin typeface="+mj-lt"/>
              <a:ea typeface="Microsoft JhengHei" panose="020B0604030504040204" pitchFamily="34" charset="-120"/>
              <a:cs typeface="Times New Roman" panose="02020603050405020304" pitchFamily="18" charset="0"/>
            </a:rPr>
            <a:t>月</a:t>
          </a:r>
          <a:r>
            <a:rPr lang="en-US" altLang="en-US" sz="800" dirty="0" smtClean="0">
              <a:latin typeface="+mj-lt"/>
              <a:ea typeface="Microsoft JhengHei" panose="020B0604030504040204" pitchFamily="34" charset="-120"/>
              <a:cs typeface="Times New Roman" panose="02020603050405020304" pitchFamily="18" charset="0"/>
            </a:rPr>
            <a:t>3</a:t>
          </a:r>
          <a:r>
            <a:rPr lang="zh-TW" altLang="en-US" sz="800" dirty="0" smtClean="0">
              <a:latin typeface="+mj-lt"/>
              <a:ea typeface="Microsoft JhengHei" panose="020B0604030504040204" pitchFamily="34" charset="-120"/>
              <a:cs typeface="Times New Roman" panose="02020603050405020304" pitchFamily="18" charset="0"/>
            </a:rPr>
            <a:t>日獲保監局發牌，並獲</a:t>
          </a:r>
          <a:r>
            <a:rPr lang="zh-TW" altLang="en-US" sz="800" b="1" u="sng" dirty="0" smtClean="0">
              <a:latin typeface="+mj-lt"/>
              <a:ea typeface="Microsoft JhengHei" panose="020B0604030504040204" pitchFamily="34" charset="-120"/>
              <a:cs typeface="Times New Roman" panose="02020603050405020304" pitchFamily="18" charset="0"/>
            </a:rPr>
            <a:t>主事人</a:t>
          </a:r>
          <a:r>
            <a:rPr lang="en-US" altLang="en-US" sz="800" b="1" u="sng" dirty="0" smtClean="0">
              <a:latin typeface="+mj-lt"/>
              <a:ea typeface="Microsoft JhengHei" panose="020B0604030504040204" pitchFamily="34" charset="-120"/>
              <a:cs typeface="Times New Roman" panose="02020603050405020304" pitchFamily="18" charset="0"/>
            </a:rPr>
            <a:t>A</a:t>
          </a:r>
          <a:r>
            <a:rPr lang="zh-TW" altLang="en-US" sz="800" dirty="0" smtClean="0">
              <a:latin typeface="+mj-lt"/>
              <a:ea typeface="Microsoft JhengHei" panose="020B0604030504040204" pitchFamily="34" charset="-120"/>
              <a:cs typeface="Times New Roman" panose="02020603050405020304" pitchFamily="18" charset="0"/>
            </a:rPr>
            <a:t>委任為</a:t>
          </a:r>
          <a:r>
            <a:rPr lang="zh-TW" altLang="en-US" sz="800" b="1" u="sng" dirty="0" smtClean="0">
              <a:latin typeface="+mj-lt"/>
              <a:ea typeface="Microsoft JhengHei" panose="020B0604030504040204" pitchFamily="34" charset="-120"/>
              <a:cs typeface="Times New Roman" panose="02020603050405020304" pitchFamily="18" charset="0"/>
            </a:rPr>
            <a:t>業務代表（代理人）</a:t>
          </a:r>
          <a:endParaRPr lang="en-US" altLang="en-US" sz="800" b="1" u="sng" dirty="0" smtClean="0">
            <a:latin typeface="+mj-lt"/>
            <a:ea typeface="Microsoft JhengHei" panose="020B0604030504040204" pitchFamily="34" charset="-120"/>
            <a:cs typeface="Times New Roman" panose="02020603050405020304" pitchFamily="18" charset="0"/>
          </a:endParaRPr>
        </a:p>
      </dgm:t>
    </dgm:pt>
    <dgm:pt modelId="{1E7CC4F3-4BB6-4695-8DAD-B70F7EBD32DC}" type="parTrans" cxnId="{23FD303D-9A09-4607-AB96-E5A3FE6C8B08}">
      <dgm:prSet/>
      <dgm:spPr/>
      <dgm:t>
        <a:bodyPr/>
        <a:lstStyle/>
        <a:p>
          <a:endParaRPr lang="en-US" sz="900"/>
        </a:p>
      </dgm:t>
    </dgm:pt>
    <dgm:pt modelId="{9651A6CE-062F-4C32-A013-979557FFC5C9}" type="sibTrans" cxnId="{23FD303D-9A09-4607-AB96-E5A3FE6C8B08}">
      <dgm:prSet/>
      <dgm:spPr/>
      <dgm:t>
        <a:bodyPr/>
        <a:lstStyle/>
        <a:p>
          <a:endParaRPr lang="en-US" sz="900"/>
        </a:p>
      </dgm:t>
    </dgm:pt>
    <dgm:pt modelId="{6D75F24C-F494-48E5-9174-90B9364833DA}">
      <dgm:prSet phldrT="[Text]" custT="1"/>
      <dgm:spPr/>
      <dgm:t>
        <a:bodyPr/>
        <a:lstStyle/>
        <a:p>
          <a:r>
            <a:rPr lang="en-US" altLang="en-US" sz="800" dirty="0" smtClean="0">
              <a:latin typeface="+mj-lt"/>
              <a:ea typeface="Microsoft JhengHei" panose="020B0604030504040204" pitchFamily="34" charset="-120"/>
              <a:cs typeface="Times New Roman" panose="02020603050405020304" pitchFamily="18" charset="0"/>
            </a:rPr>
            <a:t>2020</a:t>
          </a:r>
          <a:r>
            <a:rPr lang="zh-TW" altLang="en-US" sz="800" dirty="0" smtClean="0">
              <a:latin typeface="+mj-lt"/>
              <a:ea typeface="Microsoft JhengHei" panose="020B0604030504040204" pitchFamily="34" charset="-120"/>
              <a:cs typeface="Times New Roman" panose="02020603050405020304" pitchFamily="18" charset="0"/>
            </a:rPr>
            <a:t>年</a:t>
          </a:r>
          <a:r>
            <a:rPr lang="en-US" altLang="en-US" sz="800" dirty="0" smtClean="0">
              <a:latin typeface="+mj-lt"/>
              <a:ea typeface="Microsoft JhengHei" panose="020B0604030504040204" pitchFamily="34" charset="-120"/>
              <a:cs typeface="Times New Roman" panose="02020603050405020304" pitchFamily="18" charset="0"/>
            </a:rPr>
            <a:t>7</a:t>
          </a:r>
          <a:r>
            <a:rPr lang="zh-TW" altLang="en-US" sz="800" dirty="0" smtClean="0">
              <a:latin typeface="+mj-lt"/>
              <a:ea typeface="Microsoft JhengHei" panose="020B0604030504040204" pitchFamily="34" charset="-120"/>
              <a:cs typeface="Times New Roman" panose="02020603050405020304" pitchFamily="18" charset="0"/>
            </a:rPr>
            <a:t>月</a:t>
          </a:r>
          <a:r>
            <a:rPr lang="en-US" altLang="en-US" sz="800" dirty="0" smtClean="0">
              <a:latin typeface="+mj-lt"/>
              <a:ea typeface="Microsoft JhengHei" panose="020B0604030504040204" pitchFamily="34" charset="-120"/>
              <a:cs typeface="Times New Roman" panose="02020603050405020304" pitchFamily="18" charset="0"/>
            </a:rPr>
            <a:t>28</a:t>
          </a:r>
          <a:r>
            <a:rPr lang="zh-TW" altLang="en-US" sz="800" dirty="0" smtClean="0">
              <a:latin typeface="+mj-lt"/>
              <a:ea typeface="Microsoft JhengHei" panose="020B0604030504040204" pitchFamily="34" charset="-120"/>
              <a:cs typeface="Times New Roman" panose="02020603050405020304" pitchFamily="18" charset="0"/>
            </a:rPr>
            <a:t>日起不再獲主事人</a:t>
          </a:r>
          <a:r>
            <a:rPr lang="en-US" altLang="en-US" sz="800" dirty="0" smtClean="0">
              <a:latin typeface="+mj-lt"/>
              <a:ea typeface="Microsoft JhengHei" panose="020B0604030504040204" pitchFamily="34" charset="-120"/>
              <a:cs typeface="Times New Roman" panose="02020603050405020304" pitchFamily="18" charset="0"/>
            </a:rPr>
            <a:t>A</a:t>
          </a:r>
          <a:r>
            <a:rPr lang="zh-TW" altLang="en-US" sz="800" dirty="0" smtClean="0">
              <a:latin typeface="+mj-lt"/>
              <a:ea typeface="Microsoft JhengHei" panose="020B0604030504040204" pitchFamily="34" charset="-120"/>
              <a:cs typeface="Times New Roman" panose="02020603050405020304" pitchFamily="18" charset="0"/>
            </a:rPr>
            <a:t>委任：牌照</a:t>
          </a:r>
          <a:r>
            <a:rPr lang="zh-TW" altLang="en-US" sz="800" b="1" u="sng" dirty="0" smtClean="0">
              <a:latin typeface="+mj-lt"/>
              <a:ea typeface="Microsoft JhengHei" panose="020B0604030504040204" pitchFamily="34" charset="-120"/>
              <a:cs typeface="Times New Roman" panose="02020603050405020304" pitchFamily="18" charset="0"/>
            </a:rPr>
            <a:t>暫時吊銷</a:t>
          </a:r>
          <a:endParaRPr lang="en-US" sz="800" b="1" u="sng" dirty="0">
            <a:latin typeface="+mj-lt"/>
            <a:ea typeface="Microsoft JhengHei" panose="020B0604030504040204" pitchFamily="34" charset="-120"/>
            <a:cs typeface="Times New Roman" panose="02020603050405020304" pitchFamily="18" charset="0"/>
          </a:endParaRPr>
        </a:p>
      </dgm:t>
    </dgm:pt>
    <dgm:pt modelId="{98E31EB7-FE44-4D08-BB5A-92BAD28741BB}" type="parTrans" cxnId="{5E37DC86-176D-4F7F-8A32-D83AC50D9174}">
      <dgm:prSet/>
      <dgm:spPr/>
      <dgm:t>
        <a:bodyPr/>
        <a:lstStyle/>
        <a:p>
          <a:endParaRPr lang="en-US" sz="900"/>
        </a:p>
      </dgm:t>
    </dgm:pt>
    <dgm:pt modelId="{4C1648D5-2F91-4DD6-95AC-CE8598A88D1D}" type="sibTrans" cxnId="{5E37DC86-176D-4F7F-8A32-D83AC50D9174}">
      <dgm:prSet/>
      <dgm:spPr/>
      <dgm:t>
        <a:bodyPr/>
        <a:lstStyle/>
        <a:p>
          <a:endParaRPr lang="en-US" sz="900"/>
        </a:p>
      </dgm:t>
    </dgm:pt>
    <dgm:pt modelId="{A909F3BE-B048-4963-814A-699E6462A3A8}">
      <dgm:prSet phldrT="[Text]" custT="1"/>
      <dgm:spPr/>
      <dgm:t>
        <a:bodyPr/>
        <a:lstStyle/>
        <a:p>
          <a:r>
            <a:rPr lang="zh-TW" altLang="zh-TW" sz="800" dirty="0" smtClean="0">
              <a:latin typeface="+mj-lt"/>
              <a:ea typeface="Microsoft JhengHei" panose="020B0604030504040204" pitchFamily="34" charset="-120"/>
              <a:cs typeface="Times New Roman" panose="02020603050405020304" pitchFamily="18" charset="0"/>
            </a:rPr>
            <a:t>在</a:t>
          </a:r>
          <a:r>
            <a:rPr lang="en-US" altLang="zh-TW" sz="800" dirty="0" smtClean="0">
              <a:latin typeface="+mj-lt"/>
              <a:ea typeface="Microsoft JhengHei" panose="020B0604030504040204" pitchFamily="34" charset="-120"/>
              <a:cs typeface="Times New Roman" panose="02020603050405020304" pitchFamily="18" charset="0"/>
            </a:rPr>
            <a:t>2020</a:t>
          </a:r>
          <a:r>
            <a:rPr lang="zh-TW" altLang="zh-TW" sz="800" dirty="0" smtClean="0">
              <a:latin typeface="+mj-lt"/>
              <a:ea typeface="Microsoft JhengHei" panose="020B0604030504040204" pitchFamily="34" charset="-120"/>
              <a:cs typeface="Times New Roman" panose="02020603050405020304" pitchFamily="18" charset="0"/>
            </a:rPr>
            <a:t>年</a:t>
          </a:r>
          <a:r>
            <a:rPr lang="en-US" altLang="zh-TW" sz="800" dirty="0" smtClean="0">
              <a:latin typeface="+mj-lt"/>
              <a:ea typeface="Microsoft JhengHei" panose="020B0604030504040204" pitchFamily="34" charset="-120"/>
              <a:cs typeface="Times New Roman" panose="02020603050405020304" pitchFamily="18" charset="0"/>
            </a:rPr>
            <a:t>8</a:t>
          </a:r>
          <a:r>
            <a:rPr lang="zh-TW" altLang="zh-TW" sz="800" dirty="0" smtClean="0">
              <a:latin typeface="+mj-lt"/>
              <a:ea typeface="Microsoft JhengHei" panose="020B0604030504040204" pitchFamily="34" charset="-120"/>
              <a:cs typeface="Times New Roman" panose="02020603050405020304" pitchFamily="18" charset="0"/>
            </a:rPr>
            <a:t>月</a:t>
          </a:r>
          <a:r>
            <a:rPr lang="en-US" altLang="zh-TW" sz="800" dirty="0" smtClean="0">
              <a:latin typeface="+mj-lt"/>
              <a:ea typeface="Microsoft JhengHei" panose="020B0604030504040204" pitchFamily="34" charset="-120"/>
              <a:cs typeface="Times New Roman" panose="02020603050405020304" pitchFamily="18" charset="0"/>
            </a:rPr>
            <a:t>29</a:t>
          </a:r>
          <a:r>
            <a:rPr lang="zh-TW" altLang="zh-TW" sz="800" dirty="0" smtClean="0">
              <a:latin typeface="+mj-lt"/>
              <a:ea typeface="Microsoft JhengHei" panose="020B0604030504040204" pitchFamily="34" charset="-120"/>
              <a:cs typeface="Times New Roman" panose="02020603050405020304" pitchFamily="18" charset="0"/>
            </a:rPr>
            <a:t>日獲保監局發牌，並獲</a:t>
          </a:r>
          <a:r>
            <a:rPr lang="zh-TW" altLang="zh-TW" sz="800" b="1" u="sng" dirty="0" smtClean="0">
              <a:latin typeface="+mj-lt"/>
              <a:ea typeface="Microsoft JhengHei" panose="020B0604030504040204" pitchFamily="34" charset="-120"/>
              <a:cs typeface="Times New Roman" panose="02020603050405020304" pitchFamily="18" charset="0"/>
            </a:rPr>
            <a:t>主事人</a:t>
          </a:r>
          <a:r>
            <a:rPr lang="en-US" altLang="zh-TW" sz="800" b="1" u="sng" dirty="0" smtClean="0">
              <a:latin typeface="+mj-lt"/>
              <a:ea typeface="Microsoft JhengHei" panose="020B0604030504040204" pitchFamily="34" charset="-120"/>
              <a:cs typeface="Times New Roman" panose="02020603050405020304" pitchFamily="18" charset="0"/>
            </a:rPr>
            <a:t>B</a:t>
          </a:r>
          <a:r>
            <a:rPr lang="zh-TW" altLang="zh-TW" sz="800" dirty="0" smtClean="0">
              <a:latin typeface="+mj-lt"/>
              <a:ea typeface="Microsoft JhengHei" panose="020B0604030504040204" pitchFamily="34" charset="-120"/>
              <a:cs typeface="Times New Roman" panose="02020603050405020304" pitchFamily="18" charset="0"/>
            </a:rPr>
            <a:t>委任為</a:t>
          </a:r>
          <a:r>
            <a:rPr lang="zh-TW" altLang="zh-TW" sz="800" b="1" u="sng" dirty="0" smtClean="0">
              <a:latin typeface="+mj-lt"/>
              <a:ea typeface="Microsoft JhengHei" panose="020B0604030504040204" pitchFamily="34" charset="-120"/>
              <a:cs typeface="Times New Roman" panose="02020603050405020304" pitchFamily="18" charset="0"/>
            </a:rPr>
            <a:t>個人保險代理</a:t>
          </a:r>
          <a:r>
            <a:rPr lang="zh-TW" altLang="zh-TW" sz="800" dirty="0" smtClean="0">
              <a:latin typeface="+mj-lt"/>
              <a:ea typeface="Microsoft JhengHei" panose="020B0604030504040204" pitchFamily="34" charset="-120"/>
              <a:cs typeface="Times New Roman" panose="02020603050405020304" pitchFamily="18" charset="0"/>
            </a:rPr>
            <a:t>，先前的業務代表（代理人）牌照被</a:t>
          </a:r>
          <a:r>
            <a:rPr lang="zh-TW" altLang="zh-TW" sz="800" b="1" u="sng" dirty="0" smtClean="0">
              <a:latin typeface="+mj-lt"/>
              <a:ea typeface="Microsoft JhengHei" panose="020B0604030504040204" pitchFamily="34" charset="-120"/>
              <a:cs typeface="Times New Roman" panose="02020603050405020304" pitchFamily="18" charset="0"/>
            </a:rPr>
            <a:t>撤銷</a:t>
          </a:r>
          <a:endParaRPr lang="en-US" sz="800" b="1" u="sng" dirty="0">
            <a:latin typeface="+mj-lt"/>
            <a:ea typeface="Microsoft JhengHei" panose="020B0604030504040204" pitchFamily="34" charset="-120"/>
            <a:cs typeface="Times New Roman" panose="02020603050405020304" pitchFamily="18" charset="0"/>
          </a:endParaRPr>
        </a:p>
      </dgm:t>
    </dgm:pt>
    <dgm:pt modelId="{C223D7E3-4F52-4275-84DB-2C0E4D7E8241}" type="parTrans" cxnId="{D826B610-01FB-4B6B-8EF1-BB0A7C352348}">
      <dgm:prSet/>
      <dgm:spPr/>
      <dgm:t>
        <a:bodyPr/>
        <a:lstStyle/>
        <a:p>
          <a:endParaRPr lang="en-US" sz="900"/>
        </a:p>
      </dgm:t>
    </dgm:pt>
    <dgm:pt modelId="{F41BAC47-6446-41D2-B7D6-EF96B34A6987}" type="sibTrans" cxnId="{D826B610-01FB-4B6B-8EF1-BB0A7C352348}">
      <dgm:prSet/>
      <dgm:spPr/>
      <dgm:t>
        <a:bodyPr/>
        <a:lstStyle/>
        <a:p>
          <a:endParaRPr lang="en-US" sz="900"/>
        </a:p>
      </dgm:t>
    </dgm:pt>
    <dgm:pt modelId="{94A97C02-6B69-4BA3-A7F2-DDABCA12AB28}">
      <dgm:prSet phldrT="[Text]" custT="1"/>
      <dgm:spPr/>
      <dgm:t>
        <a:bodyPr/>
        <a:lstStyle/>
        <a:p>
          <a:r>
            <a:rPr lang="zh-TW" altLang="en-US" sz="800" b="0" i="0" dirty="0" smtClean="0">
              <a:latin typeface="+mj-lt"/>
              <a:ea typeface="Microsoft JhengHei" panose="020B0604030504040204" pitchFamily="34" charset="-120"/>
              <a:cs typeface="Times New Roman" panose="02020603050405020304" pitchFamily="18" charset="0"/>
            </a:rPr>
            <a:t>第二個評核期於</a:t>
          </a:r>
          <a:r>
            <a:rPr lang="en-US" altLang="zh-TW" sz="800" b="0" i="0" dirty="0" smtClean="0">
              <a:latin typeface="+mj-lt"/>
              <a:ea typeface="Microsoft JhengHei" panose="020B0604030504040204" pitchFamily="34" charset="-120"/>
              <a:cs typeface="Times New Roman" panose="02020603050405020304" pitchFamily="18" charset="0"/>
            </a:rPr>
            <a:t>2021</a:t>
          </a:r>
          <a:r>
            <a:rPr lang="zh-TW" altLang="en-US" sz="800" b="0" i="0" dirty="0" smtClean="0">
              <a:latin typeface="+mj-lt"/>
              <a:ea typeface="Microsoft JhengHei" panose="020B0604030504040204" pitchFamily="34" charset="-120"/>
              <a:cs typeface="Times New Roman" panose="02020603050405020304" pitchFamily="18" charset="0"/>
            </a:rPr>
            <a:t>年</a:t>
          </a:r>
          <a:r>
            <a:rPr lang="en-US" altLang="zh-TW" sz="800" b="0" i="0" dirty="0" smtClean="0">
              <a:latin typeface="+mj-lt"/>
              <a:ea typeface="Microsoft JhengHei" panose="020B0604030504040204" pitchFamily="34" charset="-120"/>
              <a:cs typeface="Times New Roman" panose="02020603050405020304" pitchFamily="18" charset="0"/>
            </a:rPr>
            <a:t>7</a:t>
          </a:r>
          <a:r>
            <a:rPr lang="zh-TW" altLang="en-US" sz="800" b="0" i="0" dirty="0" smtClean="0">
              <a:latin typeface="+mj-lt"/>
              <a:ea typeface="Microsoft JhengHei" panose="020B0604030504040204" pitchFamily="34" charset="-120"/>
              <a:cs typeface="Times New Roman" panose="02020603050405020304" pitchFamily="18" charset="0"/>
            </a:rPr>
            <a:t>月</a:t>
          </a:r>
          <a:r>
            <a:rPr lang="en-US" altLang="zh-TW" sz="800" b="0" i="0" dirty="0" smtClean="0">
              <a:latin typeface="+mj-lt"/>
              <a:ea typeface="Microsoft JhengHei" panose="020B0604030504040204" pitchFamily="34" charset="-120"/>
              <a:cs typeface="Times New Roman" panose="02020603050405020304" pitchFamily="18" charset="0"/>
            </a:rPr>
            <a:t>31</a:t>
          </a:r>
          <a:r>
            <a:rPr lang="zh-TW" altLang="en-US" sz="800" b="0" i="0" dirty="0" smtClean="0">
              <a:latin typeface="+mj-lt"/>
              <a:ea typeface="Microsoft JhengHei" panose="020B0604030504040204" pitchFamily="34" charset="-120"/>
              <a:cs typeface="Times New Roman" panose="02020603050405020304" pitchFamily="18" charset="0"/>
            </a:rPr>
            <a:t>日完結</a:t>
          </a:r>
          <a:endParaRPr lang="en-US" sz="800" b="0" i="0" dirty="0">
            <a:latin typeface="+mj-lt"/>
            <a:ea typeface="Microsoft JhengHei" panose="020B0604030504040204" pitchFamily="34" charset="-120"/>
            <a:cs typeface="Times New Roman" panose="02020603050405020304" pitchFamily="18" charset="0"/>
          </a:endParaRPr>
        </a:p>
      </dgm:t>
    </dgm:pt>
    <dgm:pt modelId="{0AB9F149-3FB0-4A42-B305-950A4846D5E7}" type="parTrans" cxnId="{9A8729A4-7881-45FC-825F-39E929347B51}">
      <dgm:prSet/>
      <dgm:spPr/>
      <dgm:t>
        <a:bodyPr/>
        <a:lstStyle/>
        <a:p>
          <a:endParaRPr lang="en-US" sz="900"/>
        </a:p>
      </dgm:t>
    </dgm:pt>
    <dgm:pt modelId="{686A72F7-5FCD-4B4E-A324-AD400C0EA6B8}" type="sibTrans" cxnId="{9A8729A4-7881-45FC-825F-39E929347B51}">
      <dgm:prSet/>
      <dgm:spPr/>
      <dgm:t>
        <a:bodyPr/>
        <a:lstStyle/>
        <a:p>
          <a:endParaRPr lang="en-US" sz="900"/>
        </a:p>
      </dgm:t>
    </dgm:pt>
    <dgm:pt modelId="{4D091BD7-7BA1-486D-800B-864CC89E05B9}" type="pres">
      <dgm:prSet presAssocID="{75DFE241-1C3B-499B-989C-EEA283FCCB07}" presName="Name0" presStyleCnt="0">
        <dgm:presLayoutVars>
          <dgm:dir/>
          <dgm:resizeHandles val="exact"/>
        </dgm:presLayoutVars>
      </dgm:prSet>
      <dgm:spPr/>
      <dgm:t>
        <a:bodyPr/>
        <a:lstStyle/>
        <a:p>
          <a:endParaRPr lang="en-US"/>
        </a:p>
      </dgm:t>
    </dgm:pt>
    <dgm:pt modelId="{B47FD672-D783-43A0-A0FE-F5F0DDB08922}" type="pres">
      <dgm:prSet presAssocID="{75DFE241-1C3B-499B-989C-EEA283FCCB07}" presName="arrow" presStyleLbl="bgShp" presStyleIdx="0" presStyleCnt="1" custScaleY="43266"/>
      <dgm:spPr/>
      <dgm:t>
        <a:bodyPr/>
        <a:lstStyle/>
        <a:p>
          <a:endParaRPr lang="en-US"/>
        </a:p>
      </dgm:t>
    </dgm:pt>
    <dgm:pt modelId="{3C6CA77C-0590-43AE-BE98-52B74F6D8E03}" type="pres">
      <dgm:prSet presAssocID="{75DFE241-1C3B-499B-989C-EEA283FCCB07}" presName="points" presStyleCnt="0"/>
      <dgm:spPr/>
      <dgm:t>
        <a:bodyPr/>
        <a:lstStyle/>
        <a:p>
          <a:endParaRPr lang="en-US"/>
        </a:p>
      </dgm:t>
    </dgm:pt>
    <dgm:pt modelId="{C9BFC88D-039D-45D8-9270-131C9CE6B10B}" type="pres">
      <dgm:prSet presAssocID="{1B198E77-8428-4640-B498-E22381B8BEEC}" presName="compositeA" presStyleCnt="0"/>
      <dgm:spPr/>
      <dgm:t>
        <a:bodyPr/>
        <a:lstStyle/>
        <a:p>
          <a:endParaRPr lang="en-US"/>
        </a:p>
      </dgm:t>
    </dgm:pt>
    <dgm:pt modelId="{DAC331B7-807D-4CA0-BD52-F6D602B4059C}" type="pres">
      <dgm:prSet presAssocID="{1B198E77-8428-4640-B498-E22381B8BEEC}" presName="textA" presStyleLbl="revTx" presStyleIdx="0" presStyleCnt="4" custScaleX="103802">
        <dgm:presLayoutVars>
          <dgm:bulletEnabled val="1"/>
        </dgm:presLayoutVars>
      </dgm:prSet>
      <dgm:spPr/>
      <dgm:t>
        <a:bodyPr/>
        <a:lstStyle/>
        <a:p>
          <a:endParaRPr lang="en-US"/>
        </a:p>
      </dgm:t>
    </dgm:pt>
    <dgm:pt modelId="{AA39A245-F23B-412E-895F-88854574B2AF}" type="pres">
      <dgm:prSet presAssocID="{1B198E77-8428-4640-B498-E22381B8BEEC}" presName="circleA" presStyleLbl="node1" presStyleIdx="0" presStyleCnt="4"/>
      <dgm:spPr/>
      <dgm:t>
        <a:bodyPr/>
        <a:lstStyle/>
        <a:p>
          <a:endParaRPr lang="en-US"/>
        </a:p>
      </dgm:t>
    </dgm:pt>
    <dgm:pt modelId="{026BE5B7-8AB1-4D8A-9421-F4414814A55D}" type="pres">
      <dgm:prSet presAssocID="{1B198E77-8428-4640-B498-E22381B8BEEC}" presName="spaceA" presStyleCnt="0"/>
      <dgm:spPr/>
      <dgm:t>
        <a:bodyPr/>
        <a:lstStyle/>
        <a:p>
          <a:endParaRPr lang="en-US"/>
        </a:p>
      </dgm:t>
    </dgm:pt>
    <dgm:pt modelId="{BC3CBDE4-BEE6-4CA5-8D33-79269ACED8FB}" type="pres">
      <dgm:prSet presAssocID="{9651A6CE-062F-4C32-A013-979557FFC5C9}" presName="space" presStyleCnt="0"/>
      <dgm:spPr/>
      <dgm:t>
        <a:bodyPr/>
        <a:lstStyle/>
        <a:p>
          <a:endParaRPr lang="en-US"/>
        </a:p>
      </dgm:t>
    </dgm:pt>
    <dgm:pt modelId="{65EDD551-1B77-4864-84A4-22979447428F}" type="pres">
      <dgm:prSet presAssocID="{6D75F24C-F494-48E5-9174-90B9364833DA}" presName="compositeB" presStyleCnt="0"/>
      <dgm:spPr/>
      <dgm:t>
        <a:bodyPr/>
        <a:lstStyle/>
        <a:p>
          <a:endParaRPr lang="en-US"/>
        </a:p>
      </dgm:t>
    </dgm:pt>
    <dgm:pt modelId="{0D9B3868-27D1-4E80-96F0-3E75B57BF30E}" type="pres">
      <dgm:prSet presAssocID="{6D75F24C-F494-48E5-9174-90B9364833DA}" presName="textB" presStyleLbl="revTx" presStyleIdx="1" presStyleCnt="4" custScaleX="80614">
        <dgm:presLayoutVars>
          <dgm:bulletEnabled val="1"/>
        </dgm:presLayoutVars>
      </dgm:prSet>
      <dgm:spPr/>
      <dgm:t>
        <a:bodyPr/>
        <a:lstStyle/>
        <a:p>
          <a:endParaRPr lang="en-US"/>
        </a:p>
      </dgm:t>
    </dgm:pt>
    <dgm:pt modelId="{450E3A73-2B67-491D-AFFE-359BCC3FE6BD}" type="pres">
      <dgm:prSet presAssocID="{6D75F24C-F494-48E5-9174-90B9364833DA}" presName="circleB" presStyleLbl="node1" presStyleIdx="1" presStyleCnt="4"/>
      <dgm:spPr/>
      <dgm:t>
        <a:bodyPr/>
        <a:lstStyle/>
        <a:p>
          <a:endParaRPr lang="en-US"/>
        </a:p>
      </dgm:t>
    </dgm:pt>
    <dgm:pt modelId="{A593EDF1-BC65-468B-9799-9847BB6D7677}" type="pres">
      <dgm:prSet presAssocID="{6D75F24C-F494-48E5-9174-90B9364833DA}" presName="spaceB" presStyleCnt="0"/>
      <dgm:spPr/>
      <dgm:t>
        <a:bodyPr/>
        <a:lstStyle/>
        <a:p>
          <a:endParaRPr lang="en-US"/>
        </a:p>
      </dgm:t>
    </dgm:pt>
    <dgm:pt modelId="{9FAAE7CD-B8BC-44BD-8D49-5E79CB44D5E7}" type="pres">
      <dgm:prSet presAssocID="{4C1648D5-2F91-4DD6-95AC-CE8598A88D1D}" presName="space" presStyleCnt="0"/>
      <dgm:spPr/>
      <dgm:t>
        <a:bodyPr/>
        <a:lstStyle/>
        <a:p>
          <a:endParaRPr lang="en-US"/>
        </a:p>
      </dgm:t>
    </dgm:pt>
    <dgm:pt modelId="{A451A9F2-92A0-405E-8EDA-9AEF95E99308}" type="pres">
      <dgm:prSet presAssocID="{A909F3BE-B048-4963-814A-699E6462A3A8}" presName="compositeA" presStyleCnt="0"/>
      <dgm:spPr/>
      <dgm:t>
        <a:bodyPr/>
        <a:lstStyle/>
        <a:p>
          <a:endParaRPr lang="en-US"/>
        </a:p>
      </dgm:t>
    </dgm:pt>
    <dgm:pt modelId="{3530E473-A882-453B-9522-AF079E31F2A6}" type="pres">
      <dgm:prSet presAssocID="{A909F3BE-B048-4963-814A-699E6462A3A8}" presName="textA" presStyleLbl="revTx" presStyleIdx="2" presStyleCnt="4" custScaleX="100549">
        <dgm:presLayoutVars>
          <dgm:bulletEnabled val="1"/>
        </dgm:presLayoutVars>
      </dgm:prSet>
      <dgm:spPr/>
      <dgm:t>
        <a:bodyPr/>
        <a:lstStyle/>
        <a:p>
          <a:endParaRPr lang="en-US"/>
        </a:p>
      </dgm:t>
    </dgm:pt>
    <dgm:pt modelId="{EB0B702C-F0A4-419B-A682-D23A62C3E6B3}" type="pres">
      <dgm:prSet presAssocID="{A909F3BE-B048-4963-814A-699E6462A3A8}" presName="circleA" presStyleLbl="node1" presStyleIdx="2" presStyleCnt="4"/>
      <dgm:spPr/>
      <dgm:t>
        <a:bodyPr/>
        <a:lstStyle/>
        <a:p>
          <a:endParaRPr lang="en-US"/>
        </a:p>
      </dgm:t>
    </dgm:pt>
    <dgm:pt modelId="{ACE26A05-9361-48FE-8DB9-5CE3BF8A33CE}" type="pres">
      <dgm:prSet presAssocID="{A909F3BE-B048-4963-814A-699E6462A3A8}" presName="spaceA" presStyleCnt="0"/>
      <dgm:spPr/>
      <dgm:t>
        <a:bodyPr/>
        <a:lstStyle/>
        <a:p>
          <a:endParaRPr lang="en-US"/>
        </a:p>
      </dgm:t>
    </dgm:pt>
    <dgm:pt modelId="{64AA1A82-7909-44D6-AB9B-496016F427BE}" type="pres">
      <dgm:prSet presAssocID="{F41BAC47-6446-41D2-B7D6-EF96B34A6987}" presName="space" presStyleCnt="0"/>
      <dgm:spPr/>
      <dgm:t>
        <a:bodyPr/>
        <a:lstStyle/>
        <a:p>
          <a:endParaRPr lang="en-US"/>
        </a:p>
      </dgm:t>
    </dgm:pt>
    <dgm:pt modelId="{512B3067-5881-48BE-A3B3-2A8E87C3DFAF}" type="pres">
      <dgm:prSet presAssocID="{94A97C02-6B69-4BA3-A7F2-DDABCA12AB28}" presName="compositeB" presStyleCnt="0"/>
      <dgm:spPr/>
    </dgm:pt>
    <dgm:pt modelId="{4340FBE8-3BF2-41ED-A920-C1EAEB05D98D}" type="pres">
      <dgm:prSet presAssocID="{94A97C02-6B69-4BA3-A7F2-DDABCA12AB28}" presName="textB" presStyleLbl="revTx" presStyleIdx="3" presStyleCnt="4">
        <dgm:presLayoutVars>
          <dgm:bulletEnabled val="1"/>
        </dgm:presLayoutVars>
      </dgm:prSet>
      <dgm:spPr/>
      <dgm:t>
        <a:bodyPr/>
        <a:lstStyle/>
        <a:p>
          <a:endParaRPr lang="en-US"/>
        </a:p>
      </dgm:t>
    </dgm:pt>
    <dgm:pt modelId="{DBA63E95-49A1-4F3F-BF41-88CF95940A80}" type="pres">
      <dgm:prSet presAssocID="{94A97C02-6B69-4BA3-A7F2-DDABCA12AB28}" presName="circleB" presStyleLbl="node1" presStyleIdx="3" presStyleCnt="4"/>
      <dgm:spPr/>
    </dgm:pt>
    <dgm:pt modelId="{041A414D-4220-450D-ABCD-215BCE9F4A0B}" type="pres">
      <dgm:prSet presAssocID="{94A97C02-6B69-4BA3-A7F2-DDABCA12AB28}" presName="spaceB" presStyleCnt="0"/>
      <dgm:spPr/>
    </dgm:pt>
  </dgm:ptLst>
  <dgm:cxnLst>
    <dgm:cxn modelId="{87B7193A-5188-48C9-BBCE-D4F135295C10}" type="presOf" srcId="{1B198E77-8428-4640-B498-E22381B8BEEC}" destId="{DAC331B7-807D-4CA0-BD52-F6D602B4059C}" srcOrd="0" destOrd="0" presId="urn:microsoft.com/office/officeart/2005/8/layout/hProcess11"/>
    <dgm:cxn modelId="{DB620555-7421-45C5-92AD-97AD3CDB8607}" type="presOf" srcId="{6D75F24C-F494-48E5-9174-90B9364833DA}" destId="{0D9B3868-27D1-4E80-96F0-3E75B57BF30E}" srcOrd="0" destOrd="0" presId="urn:microsoft.com/office/officeart/2005/8/layout/hProcess11"/>
    <dgm:cxn modelId="{B63C95E8-05D5-417D-8E5C-8AEA54310BB2}" type="presOf" srcId="{75DFE241-1C3B-499B-989C-EEA283FCCB07}" destId="{4D091BD7-7BA1-486D-800B-864CC89E05B9}" srcOrd="0" destOrd="0" presId="urn:microsoft.com/office/officeart/2005/8/layout/hProcess11"/>
    <dgm:cxn modelId="{23FD303D-9A09-4607-AB96-E5A3FE6C8B08}" srcId="{75DFE241-1C3B-499B-989C-EEA283FCCB07}" destId="{1B198E77-8428-4640-B498-E22381B8BEEC}" srcOrd="0" destOrd="0" parTransId="{1E7CC4F3-4BB6-4695-8DAD-B70F7EBD32DC}" sibTransId="{9651A6CE-062F-4C32-A013-979557FFC5C9}"/>
    <dgm:cxn modelId="{D826B610-01FB-4B6B-8EF1-BB0A7C352348}" srcId="{75DFE241-1C3B-499B-989C-EEA283FCCB07}" destId="{A909F3BE-B048-4963-814A-699E6462A3A8}" srcOrd="2" destOrd="0" parTransId="{C223D7E3-4F52-4275-84DB-2C0E4D7E8241}" sibTransId="{F41BAC47-6446-41D2-B7D6-EF96B34A6987}"/>
    <dgm:cxn modelId="{5E37DC86-176D-4F7F-8A32-D83AC50D9174}" srcId="{75DFE241-1C3B-499B-989C-EEA283FCCB07}" destId="{6D75F24C-F494-48E5-9174-90B9364833DA}" srcOrd="1" destOrd="0" parTransId="{98E31EB7-FE44-4D08-BB5A-92BAD28741BB}" sibTransId="{4C1648D5-2F91-4DD6-95AC-CE8598A88D1D}"/>
    <dgm:cxn modelId="{DF8221F0-010A-429B-A8EF-D9BAC03F3AC2}" type="presOf" srcId="{A909F3BE-B048-4963-814A-699E6462A3A8}" destId="{3530E473-A882-453B-9522-AF079E31F2A6}" srcOrd="0" destOrd="0" presId="urn:microsoft.com/office/officeart/2005/8/layout/hProcess11"/>
    <dgm:cxn modelId="{A9339ECE-62DD-4D0D-A3A3-56C5A28CAC4F}" type="presOf" srcId="{94A97C02-6B69-4BA3-A7F2-DDABCA12AB28}" destId="{4340FBE8-3BF2-41ED-A920-C1EAEB05D98D}" srcOrd="0" destOrd="0" presId="urn:microsoft.com/office/officeart/2005/8/layout/hProcess11"/>
    <dgm:cxn modelId="{9A8729A4-7881-45FC-825F-39E929347B51}" srcId="{75DFE241-1C3B-499B-989C-EEA283FCCB07}" destId="{94A97C02-6B69-4BA3-A7F2-DDABCA12AB28}" srcOrd="3" destOrd="0" parTransId="{0AB9F149-3FB0-4A42-B305-950A4846D5E7}" sibTransId="{686A72F7-5FCD-4B4E-A324-AD400C0EA6B8}"/>
    <dgm:cxn modelId="{99ACD126-ABCE-4101-98AC-0239431C26F6}" type="presParOf" srcId="{4D091BD7-7BA1-486D-800B-864CC89E05B9}" destId="{B47FD672-D783-43A0-A0FE-F5F0DDB08922}" srcOrd="0" destOrd="0" presId="urn:microsoft.com/office/officeart/2005/8/layout/hProcess11"/>
    <dgm:cxn modelId="{5589B56D-13D2-4841-92A0-57736D4741A5}" type="presParOf" srcId="{4D091BD7-7BA1-486D-800B-864CC89E05B9}" destId="{3C6CA77C-0590-43AE-BE98-52B74F6D8E03}" srcOrd="1" destOrd="0" presId="urn:microsoft.com/office/officeart/2005/8/layout/hProcess11"/>
    <dgm:cxn modelId="{35745251-AC05-485C-AE8D-214FE3498A14}" type="presParOf" srcId="{3C6CA77C-0590-43AE-BE98-52B74F6D8E03}" destId="{C9BFC88D-039D-45D8-9270-131C9CE6B10B}" srcOrd="0" destOrd="0" presId="urn:microsoft.com/office/officeart/2005/8/layout/hProcess11"/>
    <dgm:cxn modelId="{05DA8202-5640-456E-9BAA-EBA9B8F94507}" type="presParOf" srcId="{C9BFC88D-039D-45D8-9270-131C9CE6B10B}" destId="{DAC331B7-807D-4CA0-BD52-F6D602B4059C}" srcOrd="0" destOrd="0" presId="urn:microsoft.com/office/officeart/2005/8/layout/hProcess11"/>
    <dgm:cxn modelId="{5CEE8668-343A-4602-A8DB-4951B1DA5364}" type="presParOf" srcId="{C9BFC88D-039D-45D8-9270-131C9CE6B10B}" destId="{AA39A245-F23B-412E-895F-88854574B2AF}" srcOrd="1" destOrd="0" presId="urn:microsoft.com/office/officeart/2005/8/layout/hProcess11"/>
    <dgm:cxn modelId="{AE382101-1DD8-442C-8E16-6E47601A65BA}" type="presParOf" srcId="{C9BFC88D-039D-45D8-9270-131C9CE6B10B}" destId="{026BE5B7-8AB1-4D8A-9421-F4414814A55D}" srcOrd="2" destOrd="0" presId="urn:microsoft.com/office/officeart/2005/8/layout/hProcess11"/>
    <dgm:cxn modelId="{C398AA6B-2CE3-45CC-9B05-836E4D61AD41}" type="presParOf" srcId="{3C6CA77C-0590-43AE-BE98-52B74F6D8E03}" destId="{BC3CBDE4-BEE6-4CA5-8D33-79269ACED8FB}" srcOrd="1" destOrd="0" presId="urn:microsoft.com/office/officeart/2005/8/layout/hProcess11"/>
    <dgm:cxn modelId="{E8C2771A-94F7-4525-98CB-C82C2BE9CE8D}" type="presParOf" srcId="{3C6CA77C-0590-43AE-BE98-52B74F6D8E03}" destId="{65EDD551-1B77-4864-84A4-22979447428F}" srcOrd="2" destOrd="0" presId="urn:microsoft.com/office/officeart/2005/8/layout/hProcess11"/>
    <dgm:cxn modelId="{F34D9152-B4B6-4B9D-B070-88B5F52B81DA}" type="presParOf" srcId="{65EDD551-1B77-4864-84A4-22979447428F}" destId="{0D9B3868-27D1-4E80-96F0-3E75B57BF30E}" srcOrd="0" destOrd="0" presId="urn:microsoft.com/office/officeart/2005/8/layout/hProcess11"/>
    <dgm:cxn modelId="{430561D1-E0B4-4550-92F1-51018564C7D3}" type="presParOf" srcId="{65EDD551-1B77-4864-84A4-22979447428F}" destId="{450E3A73-2B67-491D-AFFE-359BCC3FE6BD}" srcOrd="1" destOrd="0" presId="urn:microsoft.com/office/officeart/2005/8/layout/hProcess11"/>
    <dgm:cxn modelId="{8DC93268-22BF-402A-BE98-7533C530E277}" type="presParOf" srcId="{65EDD551-1B77-4864-84A4-22979447428F}" destId="{A593EDF1-BC65-468B-9799-9847BB6D7677}" srcOrd="2" destOrd="0" presId="urn:microsoft.com/office/officeart/2005/8/layout/hProcess11"/>
    <dgm:cxn modelId="{4410D735-25EA-4015-824B-CCEB60B169C9}" type="presParOf" srcId="{3C6CA77C-0590-43AE-BE98-52B74F6D8E03}" destId="{9FAAE7CD-B8BC-44BD-8D49-5E79CB44D5E7}" srcOrd="3" destOrd="0" presId="urn:microsoft.com/office/officeart/2005/8/layout/hProcess11"/>
    <dgm:cxn modelId="{41876F67-C090-4EF5-AF8F-4E380E980121}" type="presParOf" srcId="{3C6CA77C-0590-43AE-BE98-52B74F6D8E03}" destId="{A451A9F2-92A0-405E-8EDA-9AEF95E99308}" srcOrd="4" destOrd="0" presId="urn:microsoft.com/office/officeart/2005/8/layout/hProcess11"/>
    <dgm:cxn modelId="{3ADA15E0-1078-413F-ACAC-E4F91B561B5C}" type="presParOf" srcId="{A451A9F2-92A0-405E-8EDA-9AEF95E99308}" destId="{3530E473-A882-453B-9522-AF079E31F2A6}" srcOrd="0" destOrd="0" presId="urn:microsoft.com/office/officeart/2005/8/layout/hProcess11"/>
    <dgm:cxn modelId="{4912A8D6-3916-42C2-8DB7-0F39C244A5A6}" type="presParOf" srcId="{A451A9F2-92A0-405E-8EDA-9AEF95E99308}" destId="{EB0B702C-F0A4-419B-A682-D23A62C3E6B3}" srcOrd="1" destOrd="0" presId="urn:microsoft.com/office/officeart/2005/8/layout/hProcess11"/>
    <dgm:cxn modelId="{34A00B23-C0F1-413F-B3A7-E39ABA1287A0}" type="presParOf" srcId="{A451A9F2-92A0-405E-8EDA-9AEF95E99308}" destId="{ACE26A05-9361-48FE-8DB9-5CE3BF8A33CE}" srcOrd="2" destOrd="0" presId="urn:microsoft.com/office/officeart/2005/8/layout/hProcess11"/>
    <dgm:cxn modelId="{E3C64B2B-DB7C-4000-95BC-578DE281F8F5}" type="presParOf" srcId="{3C6CA77C-0590-43AE-BE98-52B74F6D8E03}" destId="{64AA1A82-7909-44D6-AB9B-496016F427BE}" srcOrd="5" destOrd="0" presId="urn:microsoft.com/office/officeart/2005/8/layout/hProcess11"/>
    <dgm:cxn modelId="{D38C0780-B840-462E-A74D-7E3CB53F98DA}" type="presParOf" srcId="{3C6CA77C-0590-43AE-BE98-52B74F6D8E03}" destId="{512B3067-5881-48BE-A3B3-2A8E87C3DFAF}" srcOrd="6" destOrd="0" presId="urn:microsoft.com/office/officeart/2005/8/layout/hProcess11"/>
    <dgm:cxn modelId="{3691E42D-5CE6-4E65-AE2B-B9447CE22A1D}" type="presParOf" srcId="{512B3067-5881-48BE-A3B3-2A8E87C3DFAF}" destId="{4340FBE8-3BF2-41ED-A920-C1EAEB05D98D}" srcOrd="0" destOrd="0" presId="urn:microsoft.com/office/officeart/2005/8/layout/hProcess11"/>
    <dgm:cxn modelId="{D01C099B-35BC-4394-AFD4-AB4BDED20CEC}" type="presParOf" srcId="{512B3067-5881-48BE-A3B3-2A8E87C3DFAF}" destId="{DBA63E95-49A1-4F3F-BF41-88CF95940A80}" srcOrd="1" destOrd="0" presId="urn:microsoft.com/office/officeart/2005/8/layout/hProcess11"/>
    <dgm:cxn modelId="{729857DF-B6EF-4F9C-BFF0-6E5C9EDBBE36}" type="presParOf" srcId="{512B3067-5881-48BE-A3B3-2A8E87C3DFAF}" destId="{041A414D-4220-450D-ABCD-215BCE9F4A0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FE241-1C3B-499B-989C-EEA283FCCB07}"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1B198E77-8428-4640-B498-E22381B8BEEC}">
      <dgm:prSet phldrT="[Text]" custT="1"/>
      <dgm:spPr/>
      <dgm:t>
        <a:bodyPr/>
        <a:lstStyle/>
        <a:p>
          <a:r>
            <a:rPr lang="zh-TW" altLang="en-US" sz="800" dirty="0" smtClean="0">
              <a:latin typeface="+mj-lt"/>
              <a:ea typeface="Microsoft JhengHei" panose="020B0604030504040204" pitchFamily="34" charset="-120"/>
              <a:cs typeface="Times New Roman" panose="02020603050405020304" pitchFamily="18" charset="0"/>
            </a:rPr>
            <a:t>在</a:t>
          </a:r>
          <a:r>
            <a:rPr lang="en-US" altLang="en-US" sz="800" dirty="0" smtClean="0">
              <a:latin typeface="+mj-lt"/>
              <a:ea typeface="Microsoft JhengHei" panose="020B0604030504040204" pitchFamily="34" charset="-120"/>
              <a:cs typeface="Times New Roman" panose="02020603050405020304" pitchFamily="18" charset="0"/>
            </a:rPr>
            <a:t>2019</a:t>
          </a:r>
          <a:r>
            <a:rPr lang="zh-TW" altLang="en-US" sz="800" dirty="0" smtClean="0">
              <a:latin typeface="+mj-lt"/>
              <a:ea typeface="Microsoft JhengHei" panose="020B0604030504040204" pitchFamily="34" charset="-120"/>
              <a:cs typeface="Times New Roman" panose="02020603050405020304" pitchFamily="18" charset="0"/>
            </a:rPr>
            <a:t>年</a:t>
          </a:r>
          <a:r>
            <a:rPr lang="en-US" altLang="en-US" sz="800" dirty="0" smtClean="0">
              <a:latin typeface="+mj-lt"/>
              <a:ea typeface="Microsoft JhengHei" panose="020B0604030504040204" pitchFamily="34" charset="-120"/>
              <a:cs typeface="Times New Roman" panose="02020603050405020304" pitchFamily="18" charset="0"/>
            </a:rPr>
            <a:t>11</a:t>
          </a:r>
          <a:r>
            <a:rPr lang="zh-TW" altLang="en-US" sz="800" dirty="0" smtClean="0">
              <a:latin typeface="+mj-lt"/>
              <a:ea typeface="Microsoft JhengHei" panose="020B0604030504040204" pitchFamily="34" charset="-120"/>
              <a:cs typeface="Times New Roman" panose="02020603050405020304" pitchFamily="18" charset="0"/>
            </a:rPr>
            <a:t>月</a:t>
          </a:r>
          <a:r>
            <a:rPr lang="en-US" altLang="en-US" sz="800" dirty="0" smtClean="0">
              <a:latin typeface="+mj-lt"/>
              <a:ea typeface="Microsoft JhengHei" panose="020B0604030504040204" pitchFamily="34" charset="-120"/>
              <a:cs typeface="Times New Roman" panose="02020603050405020304" pitchFamily="18" charset="0"/>
            </a:rPr>
            <a:t>3</a:t>
          </a:r>
          <a:r>
            <a:rPr lang="zh-TW" altLang="en-US" sz="800" dirty="0" smtClean="0">
              <a:latin typeface="+mj-lt"/>
              <a:ea typeface="Microsoft JhengHei" panose="020B0604030504040204" pitchFamily="34" charset="-120"/>
              <a:cs typeface="Times New Roman" panose="02020603050405020304" pitchFamily="18" charset="0"/>
            </a:rPr>
            <a:t>日獲保監局發牌，並獲</a:t>
          </a:r>
          <a:r>
            <a:rPr lang="zh-TW" altLang="en-US" sz="800" b="1" u="sng" dirty="0" smtClean="0">
              <a:latin typeface="+mj-lt"/>
              <a:ea typeface="Microsoft JhengHei" panose="020B0604030504040204" pitchFamily="34" charset="-120"/>
              <a:cs typeface="Times New Roman" panose="02020603050405020304" pitchFamily="18" charset="0"/>
            </a:rPr>
            <a:t>主事人</a:t>
          </a:r>
          <a:r>
            <a:rPr lang="en-US" altLang="en-US" sz="800" b="1" u="sng" dirty="0" smtClean="0">
              <a:latin typeface="+mj-lt"/>
              <a:ea typeface="Microsoft JhengHei" panose="020B0604030504040204" pitchFamily="34" charset="-120"/>
              <a:cs typeface="Times New Roman" panose="02020603050405020304" pitchFamily="18" charset="0"/>
            </a:rPr>
            <a:t>A</a:t>
          </a:r>
          <a:r>
            <a:rPr lang="zh-TW" altLang="en-US" sz="800" dirty="0" smtClean="0">
              <a:latin typeface="+mj-lt"/>
              <a:ea typeface="Microsoft JhengHei" panose="020B0604030504040204" pitchFamily="34" charset="-120"/>
              <a:cs typeface="Times New Roman" panose="02020603050405020304" pitchFamily="18" charset="0"/>
            </a:rPr>
            <a:t>委任為</a:t>
          </a:r>
          <a:r>
            <a:rPr lang="zh-TW" altLang="en-US" sz="800" b="1" u="sng" dirty="0" smtClean="0">
              <a:latin typeface="+mj-lt"/>
              <a:ea typeface="Microsoft JhengHei" panose="020B0604030504040204" pitchFamily="34" charset="-120"/>
              <a:cs typeface="Times New Roman" panose="02020603050405020304" pitchFamily="18" charset="0"/>
            </a:rPr>
            <a:t>業務代表（代理人）</a:t>
          </a:r>
          <a:endParaRPr lang="en-US" altLang="en-US" sz="800" b="1" u="sng" dirty="0" smtClean="0">
            <a:latin typeface="+mj-lt"/>
            <a:ea typeface="Microsoft JhengHei" panose="020B0604030504040204" pitchFamily="34" charset="-120"/>
            <a:cs typeface="Times New Roman" panose="02020603050405020304" pitchFamily="18" charset="0"/>
          </a:endParaRPr>
        </a:p>
      </dgm:t>
    </dgm:pt>
    <dgm:pt modelId="{1E7CC4F3-4BB6-4695-8DAD-B70F7EBD32DC}" type="parTrans" cxnId="{23FD303D-9A09-4607-AB96-E5A3FE6C8B08}">
      <dgm:prSet/>
      <dgm:spPr/>
      <dgm:t>
        <a:bodyPr/>
        <a:lstStyle/>
        <a:p>
          <a:endParaRPr lang="en-US" sz="900"/>
        </a:p>
      </dgm:t>
    </dgm:pt>
    <dgm:pt modelId="{9651A6CE-062F-4C32-A013-979557FFC5C9}" type="sibTrans" cxnId="{23FD303D-9A09-4607-AB96-E5A3FE6C8B08}">
      <dgm:prSet/>
      <dgm:spPr/>
      <dgm:t>
        <a:bodyPr/>
        <a:lstStyle/>
        <a:p>
          <a:endParaRPr lang="en-US" sz="900"/>
        </a:p>
      </dgm:t>
    </dgm:pt>
    <dgm:pt modelId="{6D75F24C-F494-48E5-9174-90B9364833DA}">
      <dgm:prSet phldrT="[Text]" custT="1"/>
      <dgm:spPr/>
      <dgm:t>
        <a:bodyPr/>
        <a:lstStyle/>
        <a:p>
          <a:r>
            <a:rPr lang="en-US" altLang="en-US" sz="800" dirty="0" smtClean="0">
              <a:latin typeface="+mj-lt"/>
              <a:ea typeface="Microsoft JhengHei" panose="020B0604030504040204" pitchFamily="34" charset="-120"/>
              <a:cs typeface="Times New Roman" panose="02020603050405020304" pitchFamily="18" charset="0"/>
            </a:rPr>
            <a:t>2020</a:t>
          </a:r>
          <a:r>
            <a:rPr lang="zh-TW" altLang="en-US" sz="800" dirty="0" smtClean="0">
              <a:latin typeface="+mj-lt"/>
              <a:ea typeface="Microsoft JhengHei" panose="020B0604030504040204" pitchFamily="34" charset="-120"/>
              <a:cs typeface="Times New Roman" panose="02020603050405020304" pitchFamily="18" charset="0"/>
            </a:rPr>
            <a:t>年</a:t>
          </a:r>
          <a:r>
            <a:rPr lang="en-US" altLang="en-US" sz="800" dirty="0" smtClean="0">
              <a:latin typeface="+mj-lt"/>
              <a:ea typeface="Microsoft JhengHei" panose="020B0604030504040204" pitchFamily="34" charset="-120"/>
              <a:cs typeface="Times New Roman" panose="02020603050405020304" pitchFamily="18" charset="0"/>
            </a:rPr>
            <a:t>7</a:t>
          </a:r>
          <a:r>
            <a:rPr lang="zh-TW" altLang="en-US" sz="800" dirty="0" smtClean="0">
              <a:latin typeface="+mj-lt"/>
              <a:ea typeface="Microsoft JhengHei" panose="020B0604030504040204" pitchFamily="34" charset="-120"/>
              <a:cs typeface="Times New Roman" panose="02020603050405020304" pitchFamily="18" charset="0"/>
            </a:rPr>
            <a:t>月</a:t>
          </a:r>
          <a:r>
            <a:rPr lang="en-US" altLang="en-US" sz="800" dirty="0" smtClean="0">
              <a:latin typeface="+mj-lt"/>
              <a:ea typeface="Microsoft JhengHei" panose="020B0604030504040204" pitchFamily="34" charset="-120"/>
              <a:cs typeface="Times New Roman" panose="02020603050405020304" pitchFamily="18" charset="0"/>
            </a:rPr>
            <a:t>28</a:t>
          </a:r>
          <a:r>
            <a:rPr lang="zh-TW" altLang="en-US" sz="800" dirty="0" smtClean="0">
              <a:latin typeface="+mj-lt"/>
              <a:ea typeface="Microsoft JhengHei" panose="020B0604030504040204" pitchFamily="34" charset="-120"/>
              <a:cs typeface="Times New Roman" panose="02020603050405020304" pitchFamily="18" charset="0"/>
            </a:rPr>
            <a:t>日起不再獲主事人</a:t>
          </a:r>
          <a:r>
            <a:rPr lang="en-US" altLang="en-US" sz="800" dirty="0" smtClean="0">
              <a:latin typeface="+mj-lt"/>
              <a:ea typeface="Microsoft JhengHei" panose="020B0604030504040204" pitchFamily="34" charset="-120"/>
              <a:cs typeface="Times New Roman" panose="02020603050405020304" pitchFamily="18" charset="0"/>
            </a:rPr>
            <a:t>A</a:t>
          </a:r>
          <a:r>
            <a:rPr lang="zh-TW" altLang="en-US" sz="800" dirty="0" smtClean="0">
              <a:latin typeface="+mj-lt"/>
              <a:ea typeface="Microsoft JhengHei" panose="020B0604030504040204" pitchFamily="34" charset="-120"/>
              <a:cs typeface="Times New Roman" panose="02020603050405020304" pitchFamily="18" charset="0"/>
            </a:rPr>
            <a:t>委任：牌照</a:t>
          </a:r>
          <a:r>
            <a:rPr lang="zh-TW" altLang="en-US" sz="800" b="1" u="sng" dirty="0" smtClean="0">
              <a:latin typeface="+mj-lt"/>
              <a:ea typeface="Microsoft JhengHei" panose="020B0604030504040204" pitchFamily="34" charset="-120"/>
              <a:cs typeface="Times New Roman" panose="02020603050405020304" pitchFamily="18" charset="0"/>
            </a:rPr>
            <a:t>暫時吊銷</a:t>
          </a:r>
          <a:endParaRPr lang="en-US" sz="800" b="1" u="sng" dirty="0">
            <a:latin typeface="+mj-lt"/>
            <a:ea typeface="Microsoft JhengHei" panose="020B0604030504040204" pitchFamily="34" charset="-120"/>
            <a:cs typeface="Times New Roman" panose="02020603050405020304" pitchFamily="18" charset="0"/>
          </a:endParaRPr>
        </a:p>
      </dgm:t>
    </dgm:pt>
    <dgm:pt modelId="{98E31EB7-FE44-4D08-BB5A-92BAD28741BB}" type="parTrans" cxnId="{5E37DC86-176D-4F7F-8A32-D83AC50D9174}">
      <dgm:prSet/>
      <dgm:spPr/>
      <dgm:t>
        <a:bodyPr/>
        <a:lstStyle/>
        <a:p>
          <a:endParaRPr lang="en-US" sz="900"/>
        </a:p>
      </dgm:t>
    </dgm:pt>
    <dgm:pt modelId="{4C1648D5-2F91-4DD6-95AC-CE8598A88D1D}" type="sibTrans" cxnId="{5E37DC86-176D-4F7F-8A32-D83AC50D9174}">
      <dgm:prSet/>
      <dgm:spPr/>
      <dgm:t>
        <a:bodyPr/>
        <a:lstStyle/>
        <a:p>
          <a:endParaRPr lang="en-US" sz="900"/>
        </a:p>
      </dgm:t>
    </dgm:pt>
    <dgm:pt modelId="{A909F3BE-B048-4963-814A-699E6462A3A8}">
      <dgm:prSet phldrT="[Text]" custT="1"/>
      <dgm:spPr/>
      <dgm:t>
        <a:bodyPr/>
        <a:lstStyle/>
        <a:p>
          <a:r>
            <a:rPr lang="zh-TW" altLang="zh-TW" sz="800" dirty="0" smtClean="0">
              <a:latin typeface="+mj-lt"/>
              <a:ea typeface="Microsoft JhengHei" panose="020B0604030504040204" pitchFamily="34" charset="-120"/>
              <a:cs typeface="Times New Roman" panose="02020603050405020304" pitchFamily="18" charset="0"/>
            </a:rPr>
            <a:t>在</a:t>
          </a:r>
          <a:r>
            <a:rPr lang="en-US" altLang="zh-TW" sz="800" dirty="0" smtClean="0">
              <a:latin typeface="+mj-lt"/>
              <a:ea typeface="Microsoft JhengHei" panose="020B0604030504040204" pitchFamily="34" charset="-120"/>
              <a:cs typeface="Times New Roman" panose="02020603050405020304" pitchFamily="18" charset="0"/>
            </a:rPr>
            <a:t>2020</a:t>
          </a:r>
          <a:r>
            <a:rPr lang="zh-TW" altLang="zh-TW" sz="800" dirty="0" smtClean="0">
              <a:latin typeface="+mj-lt"/>
              <a:ea typeface="Microsoft JhengHei" panose="020B0604030504040204" pitchFamily="34" charset="-120"/>
              <a:cs typeface="Times New Roman" panose="02020603050405020304" pitchFamily="18" charset="0"/>
            </a:rPr>
            <a:t>年</a:t>
          </a:r>
          <a:r>
            <a:rPr lang="en-US" altLang="zh-TW" sz="800" dirty="0" smtClean="0">
              <a:latin typeface="+mj-lt"/>
              <a:ea typeface="Microsoft JhengHei" panose="020B0604030504040204" pitchFamily="34" charset="-120"/>
              <a:cs typeface="Times New Roman" panose="02020603050405020304" pitchFamily="18" charset="0"/>
            </a:rPr>
            <a:t>8</a:t>
          </a:r>
          <a:r>
            <a:rPr lang="zh-TW" altLang="zh-TW" sz="800" dirty="0" smtClean="0">
              <a:latin typeface="+mj-lt"/>
              <a:ea typeface="Microsoft JhengHei" panose="020B0604030504040204" pitchFamily="34" charset="-120"/>
              <a:cs typeface="Times New Roman" panose="02020603050405020304" pitchFamily="18" charset="0"/>
            </a:rPr>
            <a:t>月</a:t>
          </a:r>
          <a:r>
            <a:rPr lang="en-US" altLang="zh-TW" sz="800" dirty="0" smtClean="0">
              <a:latin typeface="+mj-lt"/>
              <a:ea typeface="Microsoft JhengHei" panose="020B0604030504040204" pitchFamily="34" charset="-120"/>
              <a:cs typeface="Times New Roman" panose="02020603050405020304" pitchFamily="18" charset="0"/>
            </a:rPr>
            <a:t>29</a:t>
          </a:r>
          <a:r>
            <a:rPr lang="zh-TW" altLang="zh-TW" sz="800" dirty="0" smtClean="0">
              <a:latin typeface="+mj-lt"/>
              <a:ea typeface="Microsoft JhengHei" panose="020B0604030504040204" pitchFamily="34" charset="-120"/>
              <a:cs typeface="Times New Roman" panose="02020603050405020304" pitchFamily="18" charset="0"/>
            </a:rPr>
            <a:t>日獲保監局發牌，並獲</a:t>
          </a:r>
          <a:r>
            <a:rPr lang="zh-TW" altLang="zh-TW" sz="800" b="1" u="sng" dirty="0" smtClean="0">
              <a:latin typeface="+mj-lt"/>
              <a:ea typeface="Microsoft JhengHei" panose="020B0604030504040204" pitchFamily="34" charset="-120"/>
              <a:cs typeface="Times New Roman" panose="02020603050405020304" pitchFamily="18" charset="0"/>
            </a:rPr>
            <a:t>主事人</a:t>
          </a:r>
          <a:r>
            <a:rPr lang="en-US" altLang="zh-TW" sz="800" b="1" u="sng" dirty="0" smtClean="0">
              <a:latin typeface="+mj-lt"/>
              <a:ea typeface="Microsoft JhengHei" panose="020B0604030504040204" pitchFamily="34" charset="-120"/>
              <a:cs typeface="Times New Roman" panose="02020603050405020304" pitchFamily="18" charset="0"/>
            </a:rPr>
            <a:t>B</a:t>
          </a:r>
          <a:r>
            <a:rPr lang="zh-TW" altLang="zh-TW" sz="800" dirty="0" smtClean="0">
              <a:latin typeface="+mj-lt"/>
              <a:ea typeface="Microsoft JhengHei" panose="020B0604030504040204" pitchFamily="34" charset="-120"/>
              <a:cs typeface="Times New Roman" panose="02020603050405020304" pitchFamily="18" charset="0"/>
            </a:rPr>
            <a:t>委任為</a:t>
          </a:r>
          <a:r>
            <a:rPr lang="zh-TW" altLang="zh-TW" sz="800" b="1" u="sng" dirty="0" smtClean="0">
              <a:latin typeface="+mj-lt"/>
              <a:ea typeface="Microsoft JhengHei" panose="020B0604030504040204" pitchFamily="34" charset="-120"/>
              <a:cs typeface="Times New Roman" panose="02020603050405020304" pitchFamily="18" charset="0"/>
            </a:rPr>
            <a:t>個人保險代理</a:t>
          </a:r>
          <a:r>
            <a:rPr lang="zh-TW" altLang="zh-TW" sz="800" dirty="0" smtClean="0">
              <a:latin typeface="+mj-lt"/>
              <a:ea typeface="Microsoft JhengHei" panose="020B0604030504040204" pitchFamily="34" charset="-120"/>
              <a:cs typeface="Times New Roman" panose="02020603050405020304" pitchFamily="18" charset="0"/>
            </a:rPr>
            <a:t>，先前的業務代表（代理人）牌照被</a:t>
          </a:r>
          <a:r>
            <a:rPr lang="zh-TW" altLang="zh-TW" sz="800" b="1" u="sng" dirty="0" smtClean="0">
              <a:latin typeface="+mj-lt"/>
              <a:ea typeface="Microsoft JhengHei" panose="020B0604030504040204" pitchFamily="34" charset="-120"/>
              <a:cs typeface="Times New Roman" panose="02020603050405020304" pitchFamily="18" charset="0"/>
            </a:rPr>
            <a:t>撤銷</a:t>
          </a:r>
          <a:endParaRPr lang="en-US" sz="800" b="1" u="sng" dirty="0">
            <a:latin typeface="+mj-lt"/>
            <a:ea typeface="Microsoft JhengHei" panose="020B0604030504040204" pitchFamily="34" charset="-120"/>
            <a:cs typeface="Times New Roman" panose="02020603050405020304" pitchFamily="18" charset="0"/>
          </a:endParaRPr>
        </a:p>
      </dgm:t>
    </dgm:pt>
    <dgm:pt modelId="{C223D7E3-4F52-4275-84DB-2C0E4D7E8241}" type="parTrans" cxnId="{D826B610-01FB-4B6B-8EF1-BB0A7C352348}">
      <dgm:prSet/>
      <dgm:spPr/>
      <dgm:t>
        <a:bodyPr/>
        <a:lstStyle/>
        <a:p>
          <a:endParaRPr lang="en-US" sz="900"/>
        </a:p>
      </dgm:t>
    </dgm:pt>
    <dgm:pt modelId="{F41BAC47-6446-41D2-B7D6-EF96B34A6987}" type="sibTrans" cxnId="{D826B610-01FB-4B6B-8EF1-BB0A7C352348}">
      <dgm:prSet/>
      <dgm:spPr/>
      <dgm:t>
        <a:bodyPr/>
        <a:lstStyle/>
        <a:p>
          <a:endParaRPr lang="en-US" sz="900"/>
        </a:p>
      </dgm:t>
    </dgm:pt>
    <dgm:pt modelId="{94A97C02-6B69-4BA3-A7F2-DDABCA12AB28}">
      <dgm:prSet phldrT="[Text]" custT="1"/>
      <dgm:spPr/>
      <dgm:t>
        <a:bodyPr/>
        <a:lstStyle/>
        <a:p>
          <a:r>
            <a:rPr lang="zh-TW" altLang="en-US" sz="800" b="0" i="0" dirty="0" smtClean="0">
              <a:latin typeface="+mj-lt"/>
              <a:ea typeface="Microsoft JhengHei" panose="020B0604030504040204" pitchFamily="34" charset="-120"/>
              <a:cs typeface="Times New Roman" panose="02020603050405020304" pitchFamily="18" charset="0"/>
            </a:rPr>
            <a:t>第二個評核期於</a:t>
          </a:r>
          <a:r>
            <a:rPr lang="en-US" altLang="zh-TW" sz="800" b="0" i="0" dirty="0" smtClean="0">
              <a:latin typeface="+mj-lt"/>
              <a:ea typeface="Microsoft JhengHei" panose="020B0604030504040204" pitchFamily="34" charset="-120"/>
              <a:cs typeface="Times New Roman" panose="02020603050405020304" pitchFamily="18" charset="0"/>
            </a:rPr>
            <a:t>2021</a:t>
          </a:r>
          <a:r>
            <a:rPr lang="zh-TW" altLang="en-US" sz="800" b="0" i="0" dirty="0" smtClean="0">
              <a:latin typeface="+mj-lt"/>
              <a:ea typeface="Microsoft JhengHei" panose="020B0604030504040204" pitchFamily="34" charset="-120"/>
              <a:cs typeface="Times New Roman" panose="02020603050405020304" pitchFamily="18" charset="0"/>
            </a:rPr>
            <a:t>年</a:t>
          </a:r>
          <a:r>
            <a:rPr lang="en-US" altLang="zh-TW" sz="800" b="0" i="0" dirty="0" smtClean="0">
              <a:latin typeface="+mj-lt"/>
              <a:ea typeface="Microsoft JhengHei" panose="020B0604030504040204" pitchFamily="34" charset="-120"/>
              <a:cs typeface="Times New Roman" panose="02020603050405020304" pitchFamily="18" charset="0"/>
            </a:rPr>
            <a:t>7</a:t>
          </a:r>
          <a:r>
            <a:rPr lang="zh-TW" altLang="en-US" sz="800" b="0" i="0" dirty="0" smtClean="0">
              <a:latin typeface="+mj-lt"/>
              <a:ea typeface="Microsoft JhengHei" panose="020B0604030504040204" pitchFamily="34" charset="-120"/>
              <a:cs typeface="Times New Roman" panose="02020603050405020304" pitchFamily="18" charset="0"/>
            </a:rPr>
            <a:t>月</a:t>
          </a:r>
          <a:r>
            <a:rPr lang="en-US" altLang="zh-TW" sz="800" b="0" i="0" dirty="0" smtClean="0">
              <a:latin typeface="+mj-lt"/>
              <a:ea typeface="Microsoft JhengHei" panose="020B0604030504040204" pitchFamily="34" charset="-120"/>
              <a:cs typeface="Times New Roman" panose="02020603050405020304" pitchFamily="18" charset="0"/>
            </a:rPr>
            <a:t>31</a:t>
          </a:r>
          <a:r>
            <a:rPr lang="zh-TW" altLang="en-US" sz="800" b="0" i="0" dirty="0" smtClean="0">
              <a:latin typeface="+mj-lt"/>
              <a:ea typeface="Microsoft JhengHei" panose="020B0604030504040204" pitchFamily="34" charset="-120"/>
              <a:cs typeface="Times New Roman" panose="02020603050405020304" pitchFamily="18" charset="0"/>
            </a:rPr>
            <a:t>日完結</a:t>
          </a:r>
          <a:endParaRPr lang="en-US" sz="800" b="0" i="0" dirty="0">
            <a:latin typeface="+mj-lt"/>
            <a:ea typeface="Microsoft JhengHei" panose="020B0604030504040204" pitchFamily="34" charset="-120"/>
            <a:cs typeface="Times New Roman" panose="02020603050405020304" pitchFamily="18" charset="0"/>
          </a:endParaRPr>
        </a:p>
      </dgm:t>
    </dgm:pt>
    <dgm:pt modelId="{0AB9F149-3FB0-4A42-B305-950A4846D5E7}" type="parTrans" cxnId="{9A8729A4-7881-45FC-825F-39E929347B51}">
      <dgm:prSet/>
      <dgm:spPr/>
      <dgm:t>
        <a:bodyPr/>
        <a:lstStyle/>
        <a:p>
          <a:endParaRPr lang="en-US" sz="900"/>
        </a:p>
      </dgm:t>
    </dgm:pt>
    <dgm:pt modelId="{686A72F7-5FCD-4B4E-A324-AD400C0EA6B8}" type="sibTrans" cxnId="{9A8729A4-7881-45FC-825F-39E929347B51}">
      <dgm:prSet/>
      <dgm:spPr/>
      <dgm:t>
        <a:bodyPr/>
        <a:lstStyle/>
        <a:p>
          <a:endParaRPr lang="en-US" sz="900"/>
        </a:p>
      </dgm:t>
    </dgm:pt>
    <dgm:pt modelId="{4D091BD7-7BA1-486D-800B-864CC89E05B9}" type="pres">
      <dgm:prSet presAssocID="{75DFE241-1C3B-499B-989C-EEA283FCCB07}" presName="Name0" presStyleCnt="0">
        <dgm:presLayoutVars>
          <dgm:dir/>
          <dgm:resizeHandles val="exact"/>
        </dgm:presLayoutVars>
      </dgm:prSet>
      <dgm:spPr/>
      <dgm:t>
        <a:bodyPr/>
        <a:lstStyle/>
        <a:p>
          <a:endParaRPr lang="en-US"/>
        </a:p>
      </dgm:t>
    </dgm:pt>
    <dgm:pt modelId="{B47FD672-D783-43A0-A0FE-F5F0DDB08922}" type="pres">
      <dgm:prSet presAssocID="{75DFE241-1C3B-499B-989C-EEA283FCCB07}" presName="arrow" presStyleLbl="bgShp" presStyleIdx="0" presStyleCnt="1" custScaleY="43266"/>
      <dgm:spPr/>
      <dgm:t>
        <a:bodyPr/>
        <a:lstStyle/>
        <a:p>
          <a:endParaRPr lang="en-US"/>
        </a:p>
      </dgm:t>
    </dgm:pt>
    <dgm:pt modelId="{3C6CA77C-0590-43AE-BE98-52B74F6D8E03}" type="pres">
      <dgm:prSet presAssocID="{75DFE241-1C3B-499B-989C-EEA283FCCB07}" presName="points" presStyleCnt="0"/>
      <dgm:spPr/>
      <dgm:t>
        <a:bodyPr/>
        <a:lstStyle/>
        <a:p>
          <a:endParaRPr lang="en-US"/>
        </a:p>
      </dgm:t>
    </dgm:pt>
    <dgm:pt modelId="{C9BFC88D-039D-45D8-9270-131C9CE6B10B}" type="pres">
      <dgm:prSet presAssocID="{1B198E77-8428-4640-B498-E22381B8BEEC}" presName="compositeA" presStyleCnt="0"/>
      <dgm:spPr/>
      <dgm:t>
        <a:bodyPr/>
        <a:lstStyle/>
        <a:p>
          <a:endParaRPr lang="en-US"/>
        </a:p>
      </dgm:t>
    </dgm:pt>
    <dgm:pt modelId="{DAC331B7-807D-4CA0-BD52-F6D602B4059C}" type="pres">
      <dgm:prSet presAssocID="{1B198E77-8428-4640-B498-E22381B8BEEC}" presName="textA" presStyleLbl="revTx" presStyleIdx="0" presStyleCnt="4" custScaleX="103802">
        <dgm:presLayoutVars>
          <dgm:bulletEnabled val="1"/>
        </dgm:presLayoutVars>
      </dgm:prSet>
      <dgm:spPr/>
      <dgm:t>
        <a:bodyPr/>
        <a:lstStyle/>
        <a:p>
          <a:endParaRPr lang="en-US"/>
        </a:p>
      </dgm:t>
    </dgm:pt>
    <dgm:pt modelId="{AA39A245-F23B-412E-895F-88854574B2AF}" type="pres">
      <dgm:prSet presAssocID="{1B198E77-8428-4640-B498-E22381B8BEEC}" presName="circleA" presStyleLbl="node1" presStyleIdx="0" presStyleCnt="4"/>
      <dgm:spPr/>
      <dgm:t>
        <a:bodyPr/>
        <a:lstStyle/>
        <a:p>
          <a:endParaRPr lang="en-US"/>
        </a:p>
      </dgm:t>
    </dgm:pt>
    <dgm:pt modelId="{026BE5B7-8AB1-4D8A-9421-F4414814A55D}" type="pres">
      <dgm:prSet presAssocID="{1B198E77-8428-4640-B498-E22381B8BEEC}" presName="spaceA" presStyleCnt="0"/>
      <dgm:spPr/>
      <dgm:t>
        <a:bodyPr/>
        <a:lstStyle/>
        <a:p>
          <a:endParaRPr lang="en-US"/>
        </a:p>
      </dgm:t>
    </dgm:pt>
    <dgm:pt modelId="{BC3CBDE4-BEE6-4CA5-8D33-79269ACED8FB}" type="pres">
      <dgm:prSet presAssocID="{9651A6CE-062F-4C32-A013-979557FFC5C9}" presName="space" presStyleCnt="0"/>
      <dgm:spPr/>
      <dgm:t>
        <a:bodyPr/>
        <a:lstStyle/>
        <a:p>
          <a:endParaRPr lang="en-US"/>
        </a:p>
      </dgm:t>
    </dgm:pt>
    <dgm:pt modelId="{65EDD551-1B77-4864-84A4-22979447428F}" type="pres">
      <dgm:prSet presAssocID="{6D75F24C-F494-48E5-9174-90B9364833DA}" presName="compositeB" presStyleCnt="0"/>
      <dgm:spPr/>
      <dgm:t>
        <a:bodyPr/>
        <a:lstStyle/>
        <a:p>
          <a:endParaRPr lang="en-US"/>
        </a:p>
      </dgm:t>
    </dgm:pt>
    <dgm:pt modelId="{0D9B3868-27D1-4E80-96F0-3E75B57BF30E}" type="pres">
      <dgm:prSet presAssocID="{6D75F24C-F494-48E5-9174-90B9364833DA}" presName="textB" presStyleLbl="revTx" presStyleIdx="1" presStyleCnt="4" custScaleX="80614">
        <dgm:presLayoutVars>
          <dgm:bulletEnabled val="1"/>
        </dgm:presLayoutVars>
      </dgm:prSet>
      <dgm:spPr/>
      <dgm:t>
        <a:bodyPr/>
        <a:lstStyle/>
        <a:p>
          <a:endParaRPr lang="en-US"/>
        </a:p>
      </dgm:t>
    </dgm:pt>
    <dgm:pt modelId="{450E3A73-2B67-491D-AFFE-359BCC3FE6BD}" type="pres">
      <dgm:prSet presAssocID="{6D75F24C-F494-48E5-9174-90B9364833DA}" presName="circleB" presStyleLbl="node1" presStyleIdx="1" presStyleCnt="4"/>
      <dgm:spPr/>
      <dgm:t>
        <a:bodyPr/>
        <a:lstStyle/>
        <a:p>
          <a:endParaRPr lang="en-US"/>
        </a:p>
      </dgm:t>
    </dgm:pt>
    <dgm:pt modelId="{A593EDF1-BC65-468B-9799-9847BB6D7677}" type="pres">
      <dgm:prSet presAssocID="{6D75F24C-F494-48E5-9174-90B9364833DA}" presName="spaceB" presStyleCnt="0"/>
      <dgm:spPr/>
      <dgm:t>
        <a:bodyPr/>
        <a:lstStyle/>
        <a:p>
          <a:endParaRPr lang="en-US"/>
        </a:p>
      </dgm:t>
    </dgm:pt>
    <dgm:pt modelId="{9FAAE7CD-B8BC-44BD-8D49-5E79CB44D5E7}" type="pres">
      <dgm:prSet presAssocID="{4C1648D5-2F91-4DD6-95AC-CE8598A88D1D}" presName="space" presStyleCnt="0"/>
      <dgm:spPr/>
      <dgm:t>
        <a:bodyPr/>
        <a:lstStyle/>
        <a:p>
          <a:endParaRPr lang="en-US"/>
        </a:p>
      </dgm:t>
    </dgm:pt>
    <dgm:pt modelId="{A451A9F2-92A0-405E-8EDA-9AEF95E99308}" type="pres">
      <dgm:prSet presAssocID="{A909F3BE-B048-4963-814A-699E6462A3A8}" presName="compositeA" presStyleCnt="0"/>
      <dgm:spPr/>
      <dgm:t>
        <a:bodyPr/>
        <a:lstStyle/>
        <a:p>
          <a:endParaRPr lang="en-US"/>
        </a:p>
      </dgm:t>
    </dgm:pt>
    <dgm:pt modelId="{3530E473-A882-453B-9522-AF079E31F2A6}" type="pres">
      <dgm:prSet presAssocID="{A909F3BE-B048-4963-814A-699E6462A3A8}" presName="textA" presStyleLbl="revTx" presStyleIdx="2" presStyleCnt="4" custScaleX="100549">
        <dgm:presLayoutVars>
          <dgm:bulletEnabled val="1"/>
        </dgm:presLayoutVars>
      </dgm:prSet>
      <dgm:spPr/>
      <dgm:t>
        <a:bodyPr/>
        <a:lstStyle/>
        <a:p>
          <a:endParaRPr lang="en-US"/>
        </a:p>
      </dgm:t>
    </dgm:pt>
    <dgm:pt modelId="{EB0B702C-F0A4-419B-A682-D23A62C3E6B3}" type="pres">
      <dgm:prSet presAssocID="{A909F3BE-B048-4963-814A-699E6462A3A8}" presName="circleA" presStyleLbl="node1" presStyleIdx="2" presStyleCnt="4"/>
      <dgm:spPr/>
      <dgm:t>
        <a:bodyPr/>
        <a:lstStyle/>
        <a:p>
          <a:endParaRPr lang="en-US"/>
        </a:p>
      </dgm:t>
    </dgm:pt>
    <dgm:pt modelId="{ACE26A05-9361-48FE-8DB9-5CE3BF8A33CE}" type="pres">
      <dgm:prSet presAssocID="{A909F3BE-B048-4963-814A-699E6462A3A8}" presName="spaceA" presStyleCnt="0"/>
      <dgm:spPr/>
      <dgm:t>
        <a:bodyPr/>
        <a:lstStyle/>
        <a:p>
          <a:endParaRPr lang="en-US"/>
        </a:p>
      </dgm:t>
    </dgm:pt>
    <dgm:pt modelId="{64AA1A82-7909-44D6-AB9B-496016F427BE}" type="pres">
      <dgm:prSet presAssocID="{F41BAC47-6446-41D2-B7D6-EF96B34A6987}" presName="space" presStyleCnt="0"/>
      <dgm:spPr/>
      <dgm:t>
        <a:bodyPr/>
        <a:lstStyle/>
        <a:p>
          <a:endParaRPr lang="en-US"/>
        </a:p>
      </dgm:t>
    </dgm:pt>
    <dgm:pt modelId="{512B3067-5881-48BE-A3B3-2A8E87C3DFAF}" type="pres">
      <dgm:prSet presAssocID="{94A97C02-6B69-4BA3-A7F2-DDABCA12AB28}" presName="compositeB" presStyleCnt="0"/>
      <dgm:spPr/>
    </dgm:pt>
    <dgm:pt modelId="{4340FBE8-3BF2-41ED-A920-C1EAEB05D98D}" type="pres">
      <dgm:prSet presAssocID="{94A97C02-6B69-4BA3-A7F2-DDABCA12AB28}" presName="textB" presStyleLbl="revTx" presStyleIdx="3" presStyleCnt="4">
        <dgm:presLayoutVars>
          <dgm:bulletEnabled val="1"/>
        </dgm:presLayoutVars>
      </dgm:prSet>
      <dgm:spPr/>
      <dgm:t>
        <a:bodyPr/>
        <a:lstStyle/>
        <a:p>
          <a:endParaRPr lang="en-US"/>
        </a:p>
      </dgm:t>
    </dgm:pt>
    <dgm:pt modelId="{DBA63E95-49A1-4F3F-BF41-88CF95940A80}" type="pres">
      <dgm:prSet presAssocID="{94A97C02-6B69-4BA3-A7F2-DDABCA12AB28}" presName="circleB" presStyleLbl="node1" presStyleIdx="3" presStyleCnt="4"/>
      <dgm:spPr/>
    </dgm:pt>
    <dgm:pt modelId="{041A414D-4220-450D-ABCD-215BCE9F4A0B}" type="pres">
      <dgm:prSet presAssocID="{94A97C02-6B69-4BA3-A7F2-DDABCA12AB28}" presName="spaceB" presStyleCnt="0"/>
      <dgm:spPr/>
    </dgm:pt>
  </dgm:ptLst>
  <dgm:cxnLst>
    <dgm:cxn modelId="{87B7193A-5188-48C9-BBCE-D4F135295C10}" type="presOf" srcId="{1B198E77-8428-4640-B498-E22381B8BEEC}" destId="{DAC331B7-807D-4CA0-BD52-F6D602B4059C}" srcOrd="0" destOrd="0" presId="urn:microsoft.com/office/officeart/2005/8/layout/hProcess11"/>
    <dgm:cxn modelId="{DB620555-7421-45C5-92AD-97AD3CDB8607}" type="presOf" srcId="{6D75F24C-F494-48E5-9174-90B9364833DA}" destId="{0D9B3868-27D1-4E80-96F0-3E75B57BF30E}" srcOrd="0" destOrd="0" presId="urn:microsoft.com/office/officeart/2005/8/layout/hProcess11"/>
    <dgm:cxn modelId="{B63C95E8-05D5-417D-8E5C-8AEA54310BB2}" type="presOf" srcId="{75DFE241-1C3B-499B-989C-EEA283FCCB07}" destId="{4D091BD7-7BA1-486D-800B-864CC89E05B9}" srcOrd="0" destOrd="0" presId="urn:microsoft.com/office/officeart/2005/8/layout/hProcess11"/>
    <dgm:cxn modelId="{23FD303D-9A09-4607-AB96-E5A3FE6C8B08}" srcId="{75DFE241-1C3B-499B-989C-EEA283FCCB07}" destId="{1B198E77-8428-4640-B498-E22381B8BEEC}" srcOrd="0" destOrd="0" parTransId="{1E7CC4F3-4BB6-4695-8DAD-B70F7EBD32DC}" sibTransId="{9651A6CE-062F-4C32-A013-979557FFC5C9}"/>
    <dgm:cxn modelId="{D826B610-01FB-4B6B-8EF1-BB0A7C352348}" srcId="{75DFE241-1C3B-499B-989C-EEA283FCCB07}" destId="{A909F3BE-B048-4963-814A-699E6462A3A8}" srcOrd="2" destOrd="0" parTransId="{C223D7E3-4F52-4275-84DB-2C0E4D7E8241}" sibTransId="{F41BAC47-6446-41D2-B7D6-EF96B34A6987}"/>
    <dgm:cxn modelId="{5E37DC86-176D-4F7F-8A32-D83AC50D9174}" srcId="{75DFE241-1C3B-499B-989C-EEA283FCCB07}" destId="{6D75F24C-F494-48E5-9174-90B9364833DA}" srcOrd="1" destOrd="0" parTransId="{98E31EB7-FE44-4D08-BB5A-92BAD28741BB}" sibTransId="{4C1648D5-2F91-4DD6-95AC-CE8598A88D1D}"/>
    <dgm:cxn modelId="{DF8221F0-010A-429B-A8EF-D9BAC03F3AC2}" type="presOf" srcId="{A909F3BE-B048-4963-814A-699E6462A3A8}" destId="{3530E473-A882-453B-9522-AF079E31F2A6}" srcOrd="0" destOrd="0" presId="urn:microsoft.com/office/officeart/2005/8/layout/hProcess11"/>
    <dgm:cxn modelId="{A9339ECE-62DD-4D0D-A3A3-56C5A28CAC4F}" type="presOf" srcId="{94A97C02-6B69-4BA3-A7F2-DDABCA12AB28}" destId="{4340FBE8-3BF2-41ED-A920-C1EAEB05D98D}" srcOrd="0" destOrd="0" presId="urn:microsoft.com/office/officeart/2005/8/layout/hProcess11"/>
    <dgm:cxn modelId="{9A8729A4-7881-45FC-825F-39E929347B51}" srcId="{75DFE241-1C3B-499B-989C-EEA283FCCB07}" destId="{94A97C02-6B69-4BA3-A7F2-DDABCA12AB28}" srcOrd="3" destOrd="0" parTransId="{0AB9F149-3FB0-4A42-B305-950A4846D5E7}" sibTransId="{686A72F7-5FCD-4B4E-A324-AD400C0EA6B8}"/>
    <dgm:cxn modelId="{99ACD126-ABCE-4101-98AC-0239431C26F6}" type="presParOf" srcId="{4D091BD7-7BA1-486D-800B-864CC89E05B9}" destId="{B47FD672-D783-43A0-A0FE-F5F0DDB08922}" srcOrd="0" destOrd="0" presId="urn:microsoft.com/office/officeart/2005/8/layout/hProcess11"/>
    <dgm:cxn modelId="{5589B56D-13D2-4841-92A0-57736D4741A5}" type="presParOf" srcId="{4D091BD7-7BA1-486D-800B-864CC89E05B9}" destId="{3C6CA77C-0590-43AE-BE98-52B74F6D8E03}" srcOrd="1" destOrd="0" presId="urn:microsoft.com/office/officeart/2005/8/layout/hProcess11"/>
    <dgm:cxn modelId="{35745251-AC05-485C-AE8D-214FE3498A14}" type="presParOf" srcId="{3C6CA77C-0590-43AE-BE98-52B74F6D8E03}" destId="{C9BFC88D-039D-45D8-9270-131C9CE6B10B}" srcOrd="0" destOrd="0" presId="urn:microsoft.com/office/officeart/2005/8/layout/hProcess11"/>
    <dgm:cxn modelId="{05DA8202-5640-456E-9BAA-EBA9B8F94507}" type="presParOf" srcId="{C9BFC88D-039D-45D8-9270-131C9CE6B10B}" destId="{DAC331B7-807D-4CA0-BD52-F6D602B4059C}" srcOrd="0" destOrd="0" presId="urn:microsoft.com/office/officeart/2005/8/layout/hProcess11"/>
    <dgm:cxn modelId="{5CEE8668-343A-4602-A8DB-4951B1DA5364}" type="presParOf" srcId="{C9BFC88D-039D-45D8-9270-131C9CE6B10B}" destId="{AA39A245-F23B-412E-895F-88854574B2AF}" srcOrd="1" destOrd="0" presId="urn:microsoft.com/office/officeart/2005/8/layout/hProcess11"/>
    <dgm:cxn modelId="{AE382101-1DD8-442C-8E16-6E47601A65BA}" type="presParOf" srcId="{C9BFC88D-039D-45D8-9270-131C9CE6B10B}" destId="{026BE5B7-8AB1-4D8A-9421-F4414814A55D}" srcOrd="2" destOrd="0" presId="urn:microsoft.com/office/officeart/2005/8/layout/hProcess11"/>
    <dgm:cxn modelId="{C398AA6B-2CE3-45CC-9B05-836E4D61AD41}" type="presParOf" srcId="{3C6CA77C-0590-43AE-BE98-52B74F6D8E03}" destId="{BC3CBDE4-BEE6-4CA5-8D33-79269ACED8FB}" srcOrd="1" destOrd="0" presId="urn:microsoft.com/office/officeart/2005/8/layout/hProcess11"/>
    <dgm:cxn modelId="{E8C2771A-94F7-4525-98CB-C82C2BE9CE8D}" type="presParOf" srcId="{3C6CA77C-0590-43AE-BE98-52B74F6D8E03}" destId="{65EDD551-1B77-4864-84A4-22979447428F}" srcOrd="2" destOrd="0" presId="urn:microsoft.com/office/officeart/2005/8/layout/hProcess11"/>
    <dgm:cxn modelId="{F34D9152-B4B6-4B9D-B070-88B5F52B81DA}" type="presParOf" srcId="{65EDD551-1B77-4864-84A4-22979447428F}" destId="{0D9B3868-27D1-4E80-96F0-3E75B57BF30E}" srcOrd="0" destOrd="0" presId="urn:microsoft.com/office/officeart/2005/8/layout/hProcess11"/>
    <dgm:cxn modelId="{430561D1-E0B4-4550-92F1-51018564C7D3}" type="presParOf" srcId="{65EDD551-1B77-4864-84A4-22979447428F}" destId="{450E3A73-2B67-491D-AFFE-359BCC3FE6BD}" srcOrd="1" destOrd="0" presId="urn:microsoft.com/office/officeart/2005/8/layout/hProcess11"/>
    <dgm:cxn modelId="{8DC93268-22BF-402A-BE98-7533C530E277}" type="presParOf" srcId="{65EDD551-1B77-4864-84A4-22979447428F}" destId="{A593EDF1-BC65-468B-9799-9847BB6D7677}" srcOrd="2" destOrd="0" presId="urn:microsoft.com/office/officeart/2005/8/layout/hProcess11"/>
    <dgm:cxn modelId="{4410D735-25EA-4015-824B-CCEB60B169C9}" type="presParOf" srcId="{3C6CA77C-0590-43AE-BE98-52B74F6D8E03}" destId="{9FAAE7CD-B8BC-44BD-8D49-5E79CB44D5E7}" srcOrd="3" destOrd="0" presId="urn:microsoft.com/office/officeart/2005/8/layout/hProcess11"/>
    <dgm:cxn modelId="{41876F67-C090-4EF5-AF8F-4E380E980121}" type="presParOf" srcId="{3C6CA77C-0590-43AE-BE98-52B74F6D8E03}" destId="{A451A9F2-92A0-405E-8EDA-9AEF95E99308}" srcOrd="4" destOrd="0" presId="urn:microsoft.com/office/officeart/2005/8/layout/hProcess11"/>
    <dgm:cxn modelId="{3ADA15E0-1078-413F-ACAC-E4F91B561B5C}" type="presParOf" srcId="{A451A9F2-92A0-405E-8EDA-9AEF95E99308}" destId="{3530E473-A882-453B-9522-AF079E31F2A6}" srcOrd="0" destOrd="0" presId="urn:microsoft.com/office/officeart/2005/8/layout/hProcess11"/>
    <dgm:cxn modelId="{4912A8D6-3916-42C2-8DB7-0F39C244A5A6}" type="presParOf" srcId="{A451A9F2-92A0-405E-8EDA-9AEF95E99308}" destId="{EB0B702C-F0A4-419B-A682-D23A62C3E6B3}" srcOrd="1" destOrd="0" presId="urn:microsoft.com/office/officeart/2005/8/layout/hProcess11"/>
    <dgm:cxn modelId="{34A00B23-C0F1-413F-B3A7-E39ABA1287A0}" type="presParOf" srcId="{A451A9F2-92A0-405E-8EDA-9AEF95E99308}" destId="{ACE26A05-9361-48FE-8DB9-5CE3BF8A33CE}" srcOrd="2" destOrd="0" presId="urn:microsoft.com/office/officeart/2005/8/layout/hProcess11"/>
    <dgm:cxn modelId="{E3C64B2B-DB7C-4000-95BC-578DE281F8F5}" type="presParOf" srcId="{3C6CA77C-0590-43AE-BE98-52B74F6D8E03}" destId="{64AA1A82-7909-44D6-AB9B-496016F427BE}" srcOrd="5" destOrd="0" presId="urn:microsoft.com/office/officeart/2005/8/layout/hProcess11"/>
    <dgm:cxn modelId="{D38C0780-B840-462E-A74D-7E3CB53F98DA}" type="presParOf" srcId="{3C6CA77C-0590-43AE-BE98-52B74F6D8E03}" destId="{512B3067-5881-48BE-A3B3-2A8E87C3DFAF}" srcOrd="6" destOrd="0" presId="urn:microsoft.com/office/officeart/2005/8/layout/hProcess11"/>
    <dgm:cxn modelId="{3691E42D-5CE6-4E65-AE2B-B9447CE22A1D}" type="presParOf" srcId="{512B3067-5881-48BE-A3B3-2A8E87C3DFAF}" destId="{4340FBE8-3BF2-41ED-A920-C1EAEB05D98D}" srcOrd="0" destOrd="0" presId="urn:microsoft.com/office/officeart/2005/8/layout/hProcess11"/>
    <dgm:cxn modelId="{D01C099B-35BC-4394-AFD4-AB4BDED20CEC}" type="presParOf" srcId="{512B3067-5881-48BE-A3B3-2A8E87C3DFAF}" destId="{DBA63E95-49A1-4F3F-BF41-88CF95940A80}" srcOrd="1" destOrd="0" presId="urn:microsoft.com/office/officeart/2005/8/layout/hProcess11"/>
    <dgm:cxn modelId="{729857DF-B6EF-4F9C-BFF0-6E5C9EDBBE36}" type="presParOf" srcId="{512B3067-5881-48BE-A3B3-2A8E87C3DFAF}" destId="{041A414D-4220-450D-ABCD-215BCE9F4A0B}"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D672-D783-43A0-A0FE-F5F0DDB08922}">
      <dsp:nvSpPr>
        <dsp:cNvPr id="0" name=""/>
        <dsp:cNvSpPr/>
      </dsp:nvSpPr>
      <dsp:spPr>
        <a:xfrm>
          <a:off x="0" y="700226"/>
          <a:ext cx="8133008" cy="29309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331B7-807D-4CA0-BD52-F6D602B4059C}">
      <dsp:nvSpPr>
        <dsp:cNvPr id="0" name=""/>
        <dsp:cNvSpPr/>
      </dsp:nvSpPr>
      <dsp:spPr>
        <a:xfrm>
          <a:off x="2800" y="0"/>
          <a:ext cx="1810461"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zh-TW" altLang="en-US" sz="800" kern="1200" dirty="0" smtClean="0">
              <a:latin typeface="+mj-lt"/>
              <a:ea typeface="Microsoft JhengHei" panose="020B0604030504040204" pitchFamily="34" charset="-120"/>
              <a:cs typeface="Times New Roman" panose="02020603050405020304" pitchFamily="18" charset="0"/>
            </a:rPr>
            <a:t>在</a:t>
          </a:r>
          <a:r>
            <a:rPr lang="en-US" altLang="en-US" sz="800" kern="1200" dirty="0" smtClean="0">
              <a:latin typeface="+mj-lt"/>
              <a:ea typeface="Microsoft JhengHei" panose="020B0604030504040204" pitchFamily="34" charset="-120"/>
              <a:cs typeface="Times New Roman" panose="02020603050405020304" pitchFamily="18" charset="0"/>
            </a:rPr>
            <a:t>2019</a:t>
          </a:r>
          <a:r>
            <a:rPr lang="zh-TW" altLang="en-US" sz="800" kern="1200" dirty="0" smtClean="0">
              <a:latin typeface="+mj-lt"/>
              <a:ea typeface="Microsoft JhengHei" panose="020B0604030504040204" pitchFamily="34" charset="-120"/>
              <a:cs typeface="Times New Roman" panose="02020603050405020304" pitchFamily="18" charset="0"/>
            </a:rPr>
            <a:t>年</a:t>
          </a:r>
          <a:r>
            <a:rPr lang="en-US" altLang="en-US" sz="800" kern="1200" dirty="0" smtClean="0">
              <a:latin typeface="+mj-lt"/>
              <a:ea typeface="Microsoft JhengHei" panose="020B0604030504040204" pitchFamily="34" charset="-120"/>
              <a:cs typeface="Times New Roman" panose="02020603050405020304" pitchFamily="18" charset="0"/>
            </a:rPr>
            <a:t>11</a:t>
          </a:r>
          <a:r>
            <a:rPr lang="zh-TW" altLang="en-US" sz="800" kern="1200" dirty="0" smtClean="0">
              <a:latin typeface="+mj-lt"/>
              <a:ea typeface="Microsoft JhengHei" panose="020B0604030504040204" pitchFamily="34" charset="-120"/>
              <a:cs typeface="Times New Roman" panose="02020603050405020304" pitchFamily="18" charset="0"/>
            </a:rPr>
            <a:t>月</a:t>
          </a:r>
          <a:r>
            <a:rPr lang="en-US" altLang="en-US" sz="800" kern="1200" dirty="0" smtClean="0">
              <a:latin typeface="+mj-lt"/>
              <a:ea typeface="Microsoft JhengHei" panose="020B0604030504040204" pitchFamily="34" charset="-120"/>
              <a:cs typeface="Times New Roman" panose="02020603050405020304" pitchFamily="18" charset="0"/>
            </a:rPr>
            <a:t>3</a:t>
          </a:r>
          <a:r>
            <a:rPr lang="zh-TW" altLang="en-US" sz="800" kern="1200" dirty="0" smtClean="0">
              <a:latin typeface="+mj-lt"/>
              <a:ea typeface="Microsoft JhengHei" panose="020B0604030504040204" pitchFamily="34" charset="-120"/>
              <a:cs typeface="Times New Roman" panose="02020603050405020304" pitchFamily="18" charset="0"/>
            </a:rPr>
            <a:t>日獲保監局發牌，並獲</a:t>
          </a:r>
          <a:r>
            <a:rPr lang="zh-TW" altLang="en-US" sz="800" b="1" u="sng" kern="1200" dirty="0" smtClean="0">
              <a:latin typeface="+mj-lt"/>
              <a:ea typeface="Microsoft JhengHei" panose="020B0604030504040204" pitchFamily="34" charset="-120"/>
              <a:cs typeface="Times New Roman" panose="02020603050405020304" pitchFamily="18" charset="0"/>
            </a:rPr>
            <a:t>主事人</a:t>
          </a:r>
          <a:r>
            <a:rPr lang="en-US" altLang="en-US" sz="800" b="1" u="sng" kern="1200" dirty="0" smtClean="0">
              <a:latin typeface="+mj-lt"/>
              <a:ea typeface="Microsoft JhengHei" panose="020B0604030504040204" pitchFamily="34" charset="-120"/>
              <a:cs typeface="Times New Roman" panose="02020603050405020304" pitchFamily="18" charset="0"/>
            </a:rPr>
            <a:t>A</a:t>
          </a:r>
          <a:r>
            <a:rPr lang="zh-TW" altLang="en-US" sz="800" kern="1200" dirty="0" smtClean="0">
              <a:latin typeface="+mj-lt"/>
              <a:ea typeface="Microsoft JhengHei" panose="020B0604030504040204" pitchFamily="34" charset="-120"/>
              <a:cs typeface="Times New Roman" panose="02020603050405020304" pitchFamily="18" charset="0"/>
            </a:rPr>
            <a:t>委任為</a:t>
          </a:r>
          <a:r>
            <a:rPr lang="zh-TW" altLang="en-US" sz="800" b="1" u="sng" kern="1200" dirty="0" smtClean="0">
              <a:latin typeface="+mj-lt"/>
              <a:ea typeface="Microsoft JhengHei" panose="020B0604030504040204" pitchFamily="34" charset="-120"/>
              <a:cs typeface="Times New Roman" panose="02020603050405020304" pitchFamily="18" charset="0"/>
            </a:rPr>
            <a:t>業務代表（代理人）</a:t>
          </a:r>
          <a:endParaRPr lang="en-US" altLang="en-US" sz="800" b="1" u="sng" kern="1200" dirty="0" smtClean="0">
            <a:latin typeface="+mj-lt"/>
            <a:ea typeface="Microsoft JhengHei" panose="020B0604030504040204" pitchFamily="34" charset="-120"/>
            <a:cs typeface="Times New Roman" panose="02020603050405020304" pitchFamily="18" charset="0"/>
          </a:endParaRPr>
        </a:p>
      </dsp:txBody>
      <dsp:txXfrm>
        <a:off x="2800" y="0"/>
        <a:ext cx="1810461" cy="677417"/>
      </dsp:txXfrm>
    </dsp:sp>
    <dsp:sp modelId="{AA39A245-F23B-412E-895F-88854574B2AF}">
      <dsp:nvSpPr>
        <dsp:cNvPr id="0" name=""/>
        <dsp:cNvSpPr/>
      </dsp:nvSpPr>
      <dsp:spPr>
        <a:xfrm>
          <a:off x="823354"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B3868-27D1-4E80-96F0-3E75B57BF30E}">
      <dsp:nvSpPr>
        <dsp:cNvPr id="0" name=""/>
        <dsp:cNvSpPr/>
      </dsp:nvSpPr>
      <dsp:spPr>
        <a:xfrm>
          <a:off x="2069529" y="1016127"/>
          <a:ext cx="1406028"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altLang="en-US" sz="800" kern="1200" dirty="0" smtClean="0">
              <a:latin typeface="+mj-lt"/>
              <a:ea typeface="Microsoft JhengHei" panose="020B0604030504040204" pitchFamily="34" charset="-120"/>
              <a:cs typeface="Times New Roman" panose="02020603050405020304" pitchFamily="18" charset="0"/>
            </a:rPr>
            <a:t>2020</a:t>
          </a:r>
          <a:r>
            <a:rPr lang="zh-TW" altLang="en-US" sz="800" kern="1200" dirty="0" smtClean="0">
              <a:latin typeface="+mj-lt"/>
              <a:ea typeface="Microsoft JhengHei" panose="020B0604030504040204" pitchFamily="34" charset="-120"/>
              <a:cs typeface="Times New Roman" panose="02020603050405020304" pitchFamily="18" charset="0"/>
            </a:rPr>
            <a:t>年</a:t>
          </a:r>
          <a:r>
            <a:rPr lang="en-US" altLang="en-US" sz="800" kern="1200" dirty="0" smtClean="0">
              <a:latin typeface="+mj-lt"/>
              <a:ea typeface="Microsoft JhengHei" panose="020B0604030504040204" pitchFamily="34" charset="-120"/>
              <a:cs typeface="Times New Roman" panose="02020603050405020304" pitchFamily="18" charset="0"/>
            </a:rPr>
            <a:t>7</a:t>
          </a:r>
          <a:r>
            <a:rPr lang="zh-TW" altLang="en-US" sz="800" kern="1200" dirty="0" smtClean="0">
              <a:latin typeface="+mj-lt"/>
              <a:ea typeface="Microsoft JhengHei" panose="020B0604030504040204" pitchFamily="34" charset="-120"/>
              <a:cs typeface="Times New Roman" panose="02020603050405020304" pitchFamily="18" charset="0"/>
            </a:rPr>
            <a:t>月</a:t>
          </a:r>
          <a:r>
            <a:rPr lang="en-US" altLang="en-US" sz="800" kern="1200" dirty="0" smtClean="0">
              <a:latin typeface="+mj-lt"/>
              <a:ea typeface="Microsoft JhengHei" panose="020B0604030504040204" pitchFamily="34" charset="-120"/>
              <a:cs typeface="Times New Roman" panose="02020603050405020304" pitchFamily="18" charset="0"/>
            </a:rPr>
            <a:t>28</a:t>
          </a:r>
          <a:r>
            <a:rPr lang="zh-TW" altLang="en-US" sz="800" kern="1200" dirty="0" smtClean="0">
              <a:latin typeface="+mj-lt"/>
              <a:ea typeface="Microsoft JhengHei" panose="020B0604030504040204" pitchFamily="34" charset="-120"/>
              <a:cs typeface="Times New Roman" panose="02020603050405020304" pitchFamily="18" charset="0"/>
            </a:rPr>
            <a:t>日起不再獲主事人</a:t>
          </a:r>
          <a:r>
            <a:rPr lang="en-US" altLang="en-US" sz="800" kern="1200" dirty="0" smtClean="0">
              <a:latin typeface="+mj-lt"/>
              <a:ea typeface="Microsoft JhengHei" panose="020B0604030504040204" pitchFamily="34" charset="-120"/>
              <a:cs typeface="Times New Roman" panose="02020603050405020304" pitchFamily="18" charset="0"/>
            </a:rPr>
            <a:t>A</a:t>
          </a:r>
          <a:r>
            <a:rPr lang="zh-TW" altLang="en-US" sz="800" kern="1200" dirty="0" smtClean="0">
              <a:latin typeface="+mj-lt"/>
              <a:ea typeface="Microsoft JhengHei" panose="020B0604030504040204" pitchFamily="34" charset="-120"/>
              <a:cs typeface="Times New Roman" panose="02020603050405020304" pitchFamily="18" charset="0"/>
            </a:rPr>
            <a:t>委任：牌照</a:t>
          </a:r>
          <a:r>
            <a:rPr lang="zh-TW" altLang="en-US" sz="800" b="1" u="sng" kern="1200" dirty="0" smtClean="0">
              <a:latin typeface="+mj-lt"/>
              <a:ea typeface="Microsoft JhengHei" panose="020B0604030504040204" pitchFamily="34" charset="-120"/>
              <a:cs typeface="Times New Roman" panose="02020603050405020304" pitchFamily="18" charset="0"/>
            </a:rPr>
            <a:t>暫時吊銷</a:t>
          </a:r>
          <a:endParaRPr lang="en-US" sz="800" b="1" u="sng" kern="1200" dirty="0">
            <a:latin typeface="+mj-lt"/>
            <a:ea typeface="Microsoft JhengHei" panose="020B0604030504040204" pitchFamily="34" charset="-120"/>
            <a:cs typeface="Times New Roman" panose="02020603050405020304" pitchFamily="18" charset="0"/>
          </a:endParaRPr>
        </a:p>
      </dsp:txBody>
      <dsp:txXfrm>
        <a:off x="2069529" y="1016127"/>
        <a:ext cx="1406028" cy="677417"/>
      </dsp:txXfrm>
    </dsp:sp>
    <dsp:sp modelId="{450E3A73-2B67-491D-AFFE-359BCC3FE6BD}">
      <dsp:nvSpPr>
        <dsp:cNvPr id="0" name=""/>
        <dsp:cNvSpPr/>
      </dsp:nvSpPr>
      <dsp:spPr>
        <a:xfrm>
          <a:off x="2687866"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0E473-A882-453B-9522-AF079E31F2A6}">
      <dsp:nvSpPr>
        <dsp:cNvPr id="0" name=""/>
        <dsp:cNvSpPr/>
      </dsp:nvSpPr>
      <dsp:spPr>
        <a:xfrm>
          <a:off x="3731825" y="0"/>
          <a:ext cx="1753724"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zh-TW" altLang="zh-TW" sz="800" kern="1200" dirty="0" smtClean="0">
              <a:latin typeface="+mj-lt"/>
              <a:ea typeface="Microsoft JhengHei" panose="020B0604030504040204" pitchFamily="34" charset="-120"/>
              <a:cs typeface="Times New Roman" panose="02020603050405020304" pitchFamily="18" charset="0"/>
            </a:rPr>
            <a:t>在</a:t>
          </a:r>
          <a:r>
            <a:rPr lang="en-US" altLang="zh-TW" sz="800" kern="1200" dirty="0" smtClean="0">
              <a:latin typeface="+mj-lt"/>
              <a:ea typeface="Microsoft JhengHei" panose="020B0604030504040204" pitchFamily="34" charset="-120"/>
              <a:cs typeface="Times New Roman" panose="02020603050405020304" pitchFamily="18" charset="0"/>
            </a:rPr>
            <a:t>2020</a:t>
          </a:r>
          <a:r>
            <a:rPr lang="zh-TW" altLang="zh-TW" sz="800" kern="1200" dirty="0" smtClean="0">
              <a:latin typeface="+mj-lt"/>
              <a:ea typeface="Microsoft JhengHei" panose="020B0604030504040204" pitchFamily="34" charset="-120"/>
              <a:cs typeface="Times New Roman" panose="02020603050405020304" pitchFamily="18" charset="0"/>
            </a:rPr>
            <a:t>年</a:t>
          </a:r>
          <a:r>
            <a:rPr lang="en-US" altLang="zh-TW" sz="800" kern="1200" dirty="0" smtClean="0">
              <a:latin typeface="+mj-lt"/>
              <a:ea typeface="Microsoft JhengHei" panose="020B0604030504040204" pitchFamily="34" charset="-120"/>
              <a:cs typeface="Times New Roman" panose="02020603050405020304" pitchFamily="18" charset="0"/>
            </a:rPr>
            <a:t>8</a:t>
          </a:r>
          <a:r>
            <a:rPr lang="zh-TW" altLang="zh-TW" sz="800" kern="1200" dirty="0" smtClean="0">
              <a:latin typeface="+mj-lt"/>
              <a:ea typeface="Microsoft JhengHei" panose="020B0604030504040204" pitchFamily="34" charset="-120"/>
              <a:cs typeface="Times New Roman" panose="02020603050405020304" pitchFamily="18" charset="0"/>
            </a:rPr>
            <a:t>月</a:t>
          </a:r>
          <a:r>
            <a:rPr lang="en-US" altLang="zh-TW" sz="800" kern="1200" dirty="0" smtClean="0">
              <a:latin typeface="+mj-lt"/>
              <a:ea typeface="Microsoft JhengHei" panose="020B0604030504040204" pitchFamily="34" charset="-120"/>
              <a:cs typeface="Times New Roman" panose="02020603050405020304" pitchFamily="18" charset="0"/>
            </a:rPr>
            <a:t>29</a:t>
          </a:r>
          <a:r>
            <a:rPr lang="zh-TW" altLang="zh-TW" sz="800" kern="1200" dirty="0" smtClean="0">
              <a:latin typeface="+mj-lt"/>
              <a:ea typeface="Microsoft JhengHei" panose="020B0604030504040204" pitchFamily="34" charset="-120"/>
              <a:cs typeface="Times New Roman" panose="02020603050405020304" pitchFamily="18" charset="0"/>
            </a:rPr>
            <a:t>日獲保監局發牌，並獲</a:t>
          </a:r>
          <a:r>
            <a:rPr lang="zh-TW" altLang="zh-TW" sz="800" b="1" u="sng" kern="1200" dirty="0" smtClean="0">
              <a:latin typeface="+mj-lt"/>
              <a:ea typeface="Microsoft JhengHei" panose="020B0604030504040204" pitchFamily="34" charset="-120"/>
              <a:cs typeface="Times New Roman" panose="02020603050405020304" pitchFamily="18" charset="0"/>
            </a:rPr>
            <a:t>主事人</a:t>
          </a:r>
          <a:r>
            <a:rPr lang="en-US" altLang="zh-TW" sz="800" b="1" u="sng" kern="1200" dirty="0" smtClean="0">
              <a:latin typeface="+mj-lt"/>
              <a:ea typeface="Microsoft JhengHei" panose="020B0604030504040204" pitchFamily="34" charset="-120"/>
              <a:cs typeface="Times New Roman" panose="02020603050405020304" pitchFamily="18" charset="0"/>
            </a:rPr>
            <a:t>B</a:t>
          </a:r>
          <a:r>
            <a:rPr lang="zh-TW" altLang="zh-TW" sz="800" kern="1200" dirty="0" smtClean="0">
              <a:latin typeface="+mj-lt"/>
              <a:ea typeface="Microsoft JhengHei" panose="020B0604030504040204" pitchFamily="34" charset="-120"/>
              <a:cs typeface="Times New Roman" panose="02020603050405020304" pitchFamily="18" charset="0"/>
            </a:rPr>
            <a:t>委任為</a:t>
          </a:r>
          <a:r>
            <a:rPr lang="zh-TW" altLang="zh-TW" sz="800" b="1" u="sng" kern="1200" dirty="0" smtClean="0">
              <a:latin typeface="+mj-lt"/>
              <a:ea typeface="Microsoft JhengHei" panose="020B0604030504040204" pitchFamily="34" charset="-120"/>
              <a:cs typeface="Times New Roman" panose="02020603050405020304" pitchFamily="18" charset="0"/>
            </a:rPr>
            <a:t>個人保險代理</a:t>
          </a:r>
          <a:r>
            <a:rPr lang="zh-TW" altLang="zh-TW" sz="800" kern="1200" dirty="0" smtClean="0">
              <a:latin typeface="+mj-lt"/>
              <a:ea typeface="Microsoft JhengHei" panose="020B0604030504040204" pitchFamily="34" charset="-120"/>
              <a:cs typeface="Times New Roman" panose="02020603050405020304" pitchFamily="18" charset="0"/>
            </a:rPr>
            <a:t>，先前的業務代表（代理人）牌照被</a:t>
          </a:r>
          <a:r>
            <a:rPr lang="zh-TW" altLang="zh-TW" sz="800" b="1" u="sng" kern="1200" dirty="0" smtClean="0">
              <a:latin typeface="+mj-lt"/>
              <a:ea typeface="Microsoft JhengHei" panose="020B0604030504040204" pitchFamily="34" charset="-120"/>
              <a:cs typeface="Times New Roman" panose="02020603050405020304" pitchFamily="18" charset="0"/>
            </a:rPr>
            <a:t>撤銷</a:t>
          </a:r>
          <a:endParaRPr lang="en-US" sz="800" b="1" u="sng" kern="1200" dirty="0">
            <a:latin typeface="+mj-lt"/>
            <a:ea typeface="Microsoft JhengHei" panose="020B0604030504040204" pitchFamily="34" charset="-120"/>
            <a:cs typeface="Times New Roman" panose="02020603050405020304" pitchFamily="18" charset="0"/>
          </a:endParaRPr>
        </a:p>
      </dsp:txBody>
      <dsp:txXfrm>
        <a:off x="3731825" y="0"/>
        <a:ext cx="1753724" cy="677417"/>
      </dsp:txXfrm>
    </dsp:sp>
    <dsp:sp modelId="{EB0B702C-F0A4-419B-A682-D23A62C3E6B3}">
      <dsp:nvSpPr>
        <dsp:cNvPr id="0" name=""/>
        <dsp:cNvSpPr/>
      </dsp:nvSpPr>
      <dsp:spPr>
        <a:xfrm>
          <a:off x="4524010"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0FBE8-3BF2-41ED-A920-C1EAEB05D98D}">
      <dsp:nvSpPr>
        <dsp:cNvPr id="0" name=""/>
        <dsp:cNvSpPr/>
      </dsp:nvSpPr>
      <dsp:spPr>
        <a:xfrm>
          <a:off x="5572757" y="1016127"/>
          <a:ext cx="1744148"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zh-TW" altLang="en-US" sz="800" b="0" i="0" kern="1200" dirty="0" smtClean="0">
              <a:latin typeface="+mj-lt"/>
              <a:ea typeface="Microsoft JhengHei" panose="020B0604030504040204" pitchFamily="34" charset="-120"/>
              <a:cs typeface="Times New Roman" panose="02020603050405020304" pitchFamily="18" charset="0"/>
            </a:rPr>
            <a:t>第二個評核期於</a:t>
          </a:r>
          <a:r>
            <a:rPr lang="en-US" altLang="zh-TW" sz="800" b="0" i="0" kern="1200" dirty="0" smtClean="0">
              <a:latin typeface="+mj-lt"/>
              <a:ea typeface="Microsoft JhengHei" panose="020B0604030504040204" pitchFamily="34" charset="-120"/>
              <a:cs typeface="Times New Roman" panose="02020603050405020304" pitchFamily="18" charset="0"/>
            </a:rPr>
            <a:t>2021</a:t>
          </a:r>
          <a:r>
            <a:rPr lang="zh-TW" altLang="en-US" sz="800" b="0" i="0" kern="1200" dirty="0" smtClean="0">
              <a:latin typeface="+mj-lt"/>
              <a:ea typeface="Microsoft JhengHei" panose="020B0604030504040204" pitchFamily="34" charset="-120"/>
              <a:cs typeface="Times New Roman" panose="02020603050405020304" pitchFamily="18" charset="0"/>
            </a:rPr>
            <a:t>年</a:t>
          </a:r>
          <a:r>
            <a:rPr lang="en-US" altLang="zh-TW" sz="800" b="0" i="0" kern="1200" dirty="0" smtClean="0">
              <a:latin typeface="+mj-lt"/>
              <a:ea typeface="Microsoft JhengHei" panose="020B0604030504040204" pitchFamily="34" charset="-120"/>
              <a:cs typeface="Times New Roman" panose="02020603050405020304" pitchFamily="18" charset="0"/>
            </a:rPr>
            <a:t>7</a:t>
          </a:r>
          <a:r>
            <a:rPr lang="zh-TW" altLang="en-US" sz="800" b="0" i="0" kern="1200" dirty="0" smtClean="0">
              <a:latin typeface="+mj-lt"/>
              <a:ea typeface="Microsoft JhengHei" panose="020B0604030504040204" pitchFamily="34" charset="-120"/>
              <a:cs typeface="Times New Roman" panose="02020603050405020304" pitchFamily="18" charset="0"/>
            </a:rPr>
            <a:t>月</a:t>
          </a:r>
          <a:r>
            <a:rPr lang="en-US" altLang="zh-TW" sz="800" b="0" i="0" kern="1200" dirty="0" smtClean="0">
              <a:latin typeface="+mj-lt"/>
              <a:ea typeface="Microsoft JhengHei" panose="020B0604030504040204" pitchFamily="34" charset="-120"/>
              <a:cs typeface="Times New Roman" panose="02020603050405020304" pitchFamily="18" charset="0"/>
            </a:rPr>
            <a:t>31</a:t>
          </a:r>
          <a:r>
            <a:rPr lang="zh-TW" altLang="en-US" sz="800" b="0" i="0" kern="1200" dirty="0" smtClean="0">
              <a:latin typeface="+mj-lt"/>
              <a:ea typeface="Microsoft JhengHei" panose="020B0604030504040204" pitchFamily="34" charset="-120"/>
              <a:cs typeface="Times New Roman" panose="02020603050405020304" pitchFamily="18" charset="0"/>
            </a:rPr>
            <a:t>日完結</a:t>
          </a:r>
          <a:endParaRPr lang="en-US" sz="800" b="0" i="0" kern="1200" dirty="0">
            <a:latin typeface="+mj-lt"/>
            <a:ea typeface="Microsoft JhengHei" panose="020B0604030504040204" pitchFamily="34" charset="-120"/>
            <a:cs typeface="Times New Roman" panose="02020603050405020304" pitchFamily="18" charset="0"/>
          </a:endParaRPr>
        </a:p>
      </dsp:txBody>
      <dsp:txXfrm>
        <a:off x="5572757" y="1016127"/>
        <a:ext cx="1744148" cy="677417"/>
      </dsp:txXfrm>
    </dsp:sp>
    <dsp:sp modelId="{DBA63E95-49A1-4F3F-BF41-88CF95940A80}">
      <dsp:nvSpPr>
        <dsp:cNvPr id="0" name=""/>
        <dsp:cNvSpPr/>
      </dsp:nvSpPr>
      <dsp:spPr>
        <a:xfrm>
          <a:off x="6360154"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7FD672-D783-43A0-A0FE-F5F0DDB08922}">
      <dsp:nvSpPr>
        <dsp:cNvPr id="0" name=""/>
        <dsp:cNvSpPr/>
      </dsp:nvSpPr>
      <dsp:spPr>
        <a:xfrm>
          <a:off x="0" y="700226"/>
          <a:ext cx="8133008" cy="29309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C331B7-807D-4CA0-BD52-F6D602B4059C}">
      <dsp:nvSpPr>
        <dsp:cNvPr id="0" name=""/>
        <dsp:cNvSpPr/>
      </dsp:nvSpPr>
      <dsp:spPr>
        <a:xfrm>
          <a:off x="2800" y="0"/>
          <a:ext cx="1810461"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zh-TW" altLang="en-US" sz="800" kern="1200" dirty="0" smtClean="0">
              <a:latin typeface="+mj-lt"/>
              <a:ea typeface="Microsoft JhengHei" panose="020B0604030504040204" pitchFamily="34" charset="-120"/>
              <a:cs typeface="Times New Roman" panose="02020603050405020304" pitchFamily="18" charset="0"/>
            </a:rPr>
            <a:t>在</a:t>
          </a:r>
          <a:r>
            <a:rPr lang="en-US" altLang="en-US" sz="800" kern="1200" dirty="0" smtClean="0">
              <a:latin typeface="+mj-lt"/>
              <a:ea typeface="Microsoft JhengHei" panose="020B0604030504040204" pitchFamily="34" charset="-120"/>
              <a:cs typeface="Times New Roman" panose="02020603050405020304" pitchFamily="18" charset="0"/>
            </a:rPr>
            <a:t>2019</a:t>
          </a:r>
          <a:r>
            <a:rPr lang="zh-TW" altLang="en-US" sz="800" kern="1200" dirty="0" smtClean="0">
              <a:latin typeface="+mj-lt"/>
              <a:ea typeface="Microsoft JhengHei" panose="020B0604030504040204" pitchFamily="34" charset="-120"/>
              <a:cs typeface="Times New Roman" panose="02020603050405020304" pitchFamily="18" charset="0"/>
            </a:rPr>
            <a:t>年</a:t>
          </a:r>
          <a:r>
            <a:rPr lang="en-US" altLang="en-US" sz="800" kern="1200" dirty="0" smtClean="0">
              <a:latin typeface="+mj-lt"/>
              <a:ea typeface="Microsoft JhengHei" panose="020B0604030504040204" pitchFamily="34" charset="-120"/>
              <a:cs typeface="Times New Roman" panose="02020603050405020304" pitchFamily="18" charset="0"/>
            </a:rPr>
            <a:t>11</a:t>
          </a:r>
          <a:r>
            <a:rPr lang="zh-TW" altLang="en-US" sz="800" kern="1200" dirty="0" smtClean="0">
              <a:latin typeface="+mj-lt"/>
              <a:ea typeface="Microsoft JhengHei" panose="020B0604030504040204" pitchFamily="34" charset="-120"/>
              <a:cs typeface="Times New Roman" panose="02020603050405020304" pitchFamily="18" charset="0"/>
            </a:rPr>
            <a:t>月</a:t>
          </a:r>
          <a:r>
            <a:rPr lang="en-US" altLang="en-US" sz="800" kern="1200" dirty="0" smtClean="0">
              <a:latin typeface="+mj-lt"/>
              <a:ea typeface="Microsoft JhengHei" panose="020B0604030504040204" pitchFamily="34" charset="-120"/>
              <a:cs typeface="Times New Roman" panose="02020603050405020304" pitchFamily="18" charset="0"/>
            </a:rPr>
            <a:t>3</a:t>
          </a:r>
          <a:r>
            <a:rPr lang="zh-TW" altLang="en-US" sz="800" kern="1200" dirty="0" smtClean="0">
              <a:latin typeface="+mj-lt"/>
              <a:ea typeface="Microsoft JhengHei" panose="020B0604030504040204" pitchFamily="34" charset="-120"/>
              <a:cs typeface="Times New Roman" panose="02020603050405020304" pitchFamily="18" charset="0"/>
            </a:rPr>
            <a:t>日獲保監局發牌，並獲</a:t>
          </a:r>
          <a:r>
            <a:rPr lang="zh-TW" altLang="en-US" sz="800" b="1" u="sng" kern="1200" dirty="0" smtClean="0">
              <a:latin typeface="+mj-lt"/>
              <a:ea typeface="Microsoft JhengHei" panose="020B0604030504040204" pitchFamily="34" charset="-120"/>
              <a:cs typeface="Times New Roman" panose="02020603050405020304" pitchFamily="18" charset="0"/>
            </a:rPr>
            <a:t>主事人</a:t>
          </a:r>
          <a:r>
            <a:rPr lang="en-US" altLang="en-US" sz="800" b="1" u="sng" kern="1200" dirty="0" smtClean="0">
              <a:latin typeface="+mj-lt"/>
              <a:ea typeface="Microsoft JhengHei" panose="020B0604030504040204" pitchFamily="34" charset="-120"/>
              <a:cs typeface="Times New Roman" panose="02020603050405020304" pitchFamily="18" charset="0"/>
            </a:rPr>
            <a:t>A</a:t>
          </a:r>
          <a:r>
            <a:rPr lang="zh-TW" altLang="en-US" sz="800" kern="1200" dirty="0" smtClean="0">
              <a:latin typeface="+mj-lt"/>
              <a:ea typeface="Microsoft JhengHei" panose="020B0604030504040204" pitchFamily="34" charset="-120"/>
              <a:cs typeface="Times New Roman" panose="02020603050405020304" pitchFamily="18" charset="0"/>
            </a:rPr>
            <a:t>委任為</a:t>
          </a:r>
          <a:r>
            <a:rPr lang="zh-TW" altLang="en-US" sz="800" b="1" u="sng" kern="1200" dirty="0" smtClean="0">
              <a:latin typeface="+mj-lt"/>
              <a:ea typeface="Microsoft JhengHei" panose="020B0604030504040204" pitchFamily="34" charset="-120"/>
              <a:cs typeface="Times New Roman" panose="02020603050405020304" pitchFamily="18" charset="0"/>
            </a:rPr>
            <a:t>業務代表（代理人）</a:t>
          </a:r>
          <a:endParaRPr lang="en-US" altLang="en-US" sz="800" b="1" u="sng" kern="1200" dirty="0" smtClean="0">
            <a:latin typeface="+mj-lt"/>
            <a:ea typeface="Microsoft JhengHei" panose="020B0604030504040204" pitchFamily="34" charset="-120"/>
            <a:cs typeface="Times New Roman" panose="02020603050405020304" pitchFamily="18" charset="0"/>
          </a:endParaRPr>
        </a:p>
      </dsp:txBody>
      <dsp:txXfrm>
        <a:off x="2800" y="0"/>
        <a:ext cx="1810461" cy="677417"/>
      </dsp:txXfrm>
    </dsp:sp>
    <dsp:sp modelId="{AA39A245-F23B-412E-895F-88854574B2AF}">
      <dsp:nvSpPr>
        <dsp:cNvPr id="0" name=""/>
        <dsp:cNvSpPr/>
      </dsp:nvSpPr>
      <dsp:spPr>
        <a:xfrm>
          <a:off x="823354"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B3868-27D1-4E80-96F0-3E75B57BF30E}">
      <dsp:nvSpPr>
        <dsp:cNvPr id="0" name=""/>
        <dsp:cNvSpPr/>
      </dsp:nvSpPr>
      <dsp:spPr>
        <a:xfrm>
          <a:off x="2069529" y="1016127"/>
          <a:ext cx="1406028"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altLang="en-US" sz="800" kern="1200" dirty="0" smtClean="0">
              <a:latin typeface="+mj-lt"/>
              <a:ea typeface="Microsoft JhengHei" panose="020B0604030504040204" pitchFamily="34" charset="-120"/>
              <a:cs typeface="Times New Roman" panose="02020603050405020304" pitchFamily="18" charset="0"/>
            </a:rPr>
            <a:t>2020</a:t>
          </a:r>
          <a:r>
            <a:rPr lang="zh-TW" altLang="en-US" sz="800" kern="1200" dirty="0" smtClean="0">
              <a:latin typeface="+mj-lt"/>
              <a:ea typeface="Microsoft JhengHei" panose="020B0604030504040204" pitchFamily="34" charset="-120"/>
              <a:cs typeface="Times New Roman" panose="02020603050405020304" pitchFamily="18" charset="0"/>
            </a:rPr>
            <a:t>年</a:t>
          </a:r>
          <a:r>
            <a:rPr lang="en-US" altLang="en-US" sz="800" kern="1200" dirty="0" smtClean="0">
              <a:latin typeface="+mj-lt"/>
              <a:ea typeface="Microsoft JhengHei" panose="020B0604030504040204" pitchFamily="34" charset="-120"/>
              <a:cs typeface="Times New Roman" panose="02020603050405020304" pitchFamily="18" charset="0"/>
            </a:rPr>
            <a:t>7</a:t>
          </a:r>
          <a:r>
            <a:rPr lang="zh-TW" altLang="en-US" sz="800" kern="1200" dirty="0" smtClean="0">
              <a:latin typeface="+mj-lt"/>
              <a:ea typeface="Microsoft JhengHei" panose="020B0604030504040204" pitchFamily="34" charset="-120"/>
              <a:cs typeface="Times New Roman" panose="02020603050405020304" pitchFamily="18" charset="0"/>
            </a:rPr>
            <a:t>月</a:t>
          </a:r>
          <a:r>
            <a:rPr lang="en-US" altLang="en-US" sz="800" kern="1200" dirty="0" smtClean="0">
              <a:latin typeface="+mj-lt"/>
              <a:ea typeface="Microsoft JhengHei" panose="020B0604030504040204" pitchFamily="34" charset="-120"/>
              <a:cs typeface="Times New Roman" panose="02020603050405020304" pitchFamily="18" charset="0"/>
            </a:rPr>
            <a:t>28</a:t>
          </a:r>
          <a:r>
            <a:rPr lang="zh-TW" altLang="en-US" sz="800" kern="1200" dirty="0" smtClean="0">
              <a:latin typeface="+mj-lt"/>
              <a:ea typeface="Microsoft JhengHei" panose="020B0604030504040204" pitchFamily="34" charset="-120"/>
              <a:cs typeface="Times New Roman" panose="02020603050405020304" pitchFamily="18" charset="0"/>
            </a:rPr>
            <a:t>日起不再獲主事人</a:t>
          </a:r>
          <a:r>
            <a:rPr lang="en-US" altLang="en-US" sz="800" kern="1200" dirty="0" smtClean="0">
              <a:latin typeface="+mj-lt"/>
              <a:ea typeface="Microsoft JhengHei" panose="020B0604030504040204" pitchFamily="34" charset="-120"/>
              <a:cs typeface="Times New Roman" panose="02020603050405020304" pitchFamily="18" charset="0"/>
            </a:rPr>
            <a:t>A</a:t>
          </a:r>
          <a:r>
            <a:rPr lang="zh-TW" altLang="en-US" sz="800" kern="1200" dirty="0" smtClean="0">
              <a:latin typeface="+mj-lt"/>
              <a:ea typeface="Microsoft JhengHei" panose="020B0604030504040204" pitchFamily="34" charset="-120"/>
              <a:cs typeface="Times New Roman" panose="02020603050405020304" pitchFamily="18" charset="0"/>
            </a:rPr>
            <a:t>委任：牌照</a:t>
          </a:r>
          <a:r>
            <a:rPr lang="zh-TW" altLang="en-US" sz="800" b="1" u="sng" kern="1200" dirty="0" smtClean="0">
              <a:latin typeface="+mj-lt"/>
              <a:ea typeface="Microsoft JhengHei" panose="020B0604030504040204" pitchFamily="34" charset="-120"/>
              <a:cs typeface="Times New Roman" panose="02020603050405020304" pitchFamily="18" charset="0"/>
            </a:rPr>
            <a:t>暫時吊銷</a:t>
          </a:r>
          <a:endParaRPr lang="en-US" sz="800" b="1" u="sng" kern="1200" dirty="0">
            <a:latin typeface="+mj-lt"/>
            <a:ea typeface="Microsoft JhengHei" panose="020B0604030504040204" pitchFamily="34" charset="-120"/>
            <a:cs typeface="Times New Roman" panose="02020603050405020304" pitchFamily="18" charset="0"/>
          </a:endParaRPr>
        </a:p>
      </dsp:txBody>
      <dsp:txXfrm>
        <a:off x="2069529" y="1016127"/>
        <a:ext cx="1406028" cy="677417"/>
      </dsp:txXfrm>
    </dsp:sp>
    <dsp:sp modelId="{450E3A73-2B67-491D-AFFE-359BCC3FE6BD}">
      <dsp:nvSpPr>
        <dsp:cNvPr id="0" name=""/>
        <dsp:cNvSpPr/>
      </dsp:nvSpPr>
      <dsp:spPr>
        <a:xfrm>
          <a:off x="2687866"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30E473-A882-453B-9522-AF079E31F2A6}">
      <dsp:nvSpPr>
        <dsp:cNvPr id="0" name=""/>
        <dsp:cNvSpPr/>
      </dsp:nvSpPr>
      <dsp:spPr>
        <a:xfrm>
          <a:off x="3731825" y="0"/>
          <a:ext cx="1753724"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zh-TW" altLang="zh-TW" sz="800" kern="1200" dirty="0" smtClean="0">
              <a:latin typeface="+mj-lt"/>
              <a:ea typeface="Microsoft JhengHei" panose="020B0604030504040204" pitchFamily="34" charset="-120"/>
              <a:cs typeface="Times New Roman" panose="02020603050405020304" pitchFamily="18" charset="0"/>
            </a:rPr>
            <a:t>在</a:t>
          </a:r>
          <a:r>
            <a:rPr lang="en-US" altLang="zh-TW" sz="800" kern="1200" dirty="0" smtClean="0">
              <a:latin typeface="+mj-lt"/>
              <a:ea typeface="Microsoft JhengHei" panose="020B0604030504040204" pitchFamily="34" charset="-120"/>
              <a:cs typeface="Times New Roman" panose="02020603050405020304" pitchFamily="18" charset="0"/>
            </a:rPr>
            <a:t>2020</a:t>
          </a:r>
          <a:r>
            <a:rPr lang="zh-TW" altLang="zh-TW" sz="800" kern="1200" dirty="0" smtClean="0">
              <a:latin typeface="+mj-lt"/>
              <a:ea typeface="Microsoft JhengHei" panose="020B0604030504040204" pitchFamily="34" charset="-120"/>
              <a:cs typeface="Times New Roman" panose="02020603050405020304" pitchFamily="18" charset="0"/>
            </a:rPr>
            <a:t>年</a:t>
          </a:r>
          <a:r>
            <a:rPr lang="en-US" altLang="zh-TW" sz="800" kern="1200" dirty="0" smtClean="0">
              <a:latin typeface="+mj-lt"/>
              <a:ea typeface="Microsoft JhengHei" panose="020B0604030504040204" pitchFamily="34" charset="-120"/>
              <a:cs typeface="Times New Roman" panose="02020603050405020304" pitchFamily="18" charset="0"/>
            </a:rPr>
            <a:t>8</a:t>
          </a:r>
          <a:r>
            <a:rPr lang="zh-TW" altLang="zh-TW" sz="800" kern="1200" dirty="0" smtClean="0">
              <a:latin typeface="+mj-lt"/>
              <a:ea typeface="Microsoft JhengHei" panose="020B0604030504040204" pitchFamily="34" charset="-120"/>
              <a:cs typeface="Times New Roman" panose="02020603050405020304" pitchFamily="18" charset="0"/>
            </a:rPr>
            <a:t>月</a:t>
          </a:r>
          <a:r>
            <a:rPr lang="en-US" altLang="zh-TW" sz="800" kern="1200" dirty="0" smtClean="0">
              <a:latin typeface="+mj-lt"/>
              <a:ea typeface="Microsoft JhengHei" panose="020B0604030504040204" pitchFamily="34" charset="-120"/>
              <a:cs typeface="Times New Roman" panose="02020603050405020304" pitchFamily="18" charset="0"/>
            </a:rPr>
            <a:t>29</a:t>
          </a:r>
          <a:r>
            <a:rPr lang="zh-TW" altLang="zh-TW" sz="800" kern="1200" dirty="0" smtClean="0">
              <a:latin typeface="+mj-lt"/>
              <a:ea typeface="Microsoft JhengHei" panose="020B0604030504040204" pitchFamily="34" charset="-120"/>
              <a:cs typeface="Times New Roman" panose="02020603050405020304" pitchFamily="18" charset="0"/>
            </a:rPr>
            <a:t>日獲保監局發牌，並獲</a:t>
          </a:r>
          <a:r>
            <a:rPr lang="zh-TW" altLang="zh-TW" sz="800" b="1" u="sng" kern="1200" dirty="0" smtClean="0">
              <a:latin typeface="+mj-lt"/>
              <a:ea typeface="Microsoft JhengHei" panose="020B0604030504040204" pitchFamily="34" charset="-120"/>
              <a:cs typeface="Times New Roman" panose="02020603050405020304" pitchFamily="18" charset="0"/>
            </a:rPr>
            <a:t>主事人</a:t>
          </a:r>
          <a:r>
            <a:rPr lang="en-US" altLang="zh-TW" sz="800" b="1" u="sng" kern="1200" dirty="0" smtClean="0">
              <a:latin typeface="+mj-lt"/>
              <a:ea typeface="Microsoft JhengHei" panose="020B0604030504040204" pitchFamily="34" charset="-120"/>
              <a:cs typeface="Times New Roman" panose="02020603050405020304" pitchFamily="18" charset="0"/>
            </a:rPr>
            <a:t>B</a:t>
          </a:r>
          <a:r>
            <a:rPr lang="zh-TW" altLang="zh-TW" sz="800" kern="1200" dirty="0" smtClean="0">
              <a:latin typeface="+mj-lt"/>
              <a:ea typeface="Microsoft JhengHei" panose="020B0604030504040204" pitchFamily="34" charset="-120"/>
              <a:cs typeface="Times New Roman" panose="02020603050405020304" pitchFamily="18" charset="0"/>
            </a:rPr>
            <a:t>委任為</a:t>
          </a:r>
          <a:r>
            <a:rPr lang="zh-TW" altLang="zh-TW" sz="800" b="1" u="sng" kern="1200" dirty="0" smtClean="0">
              <a:latin typeface="+mj-lt"/>
              <a:ea typeface="Microsoft JhengHei" panose="020B0604030504040204" pitchFamily="34" charset="-120"/>
              <a:cs typeface="Times New Roman" panose="02020603050405020304" pitchFamily="18" charset="0"/>
            </a:rPr>
            <a:t>個人保險代理</a:t>
          </a:r>
          <a:r>
            <a:rPr lang="zh-TW" altLang="zh-TW" sz="800" kern="1200" dirty="0" smtClean="0">
              <a:latin typeface="+mj-lt"/>
              <a:ea typeface="Microsoft JhengHei" panose="020B0604030504040204" pitchFamily="34" charset="-120"/>
              <a:cs typeface="Times New Roman" panose="02020603050405020304" pitchFamily="18" charset="0"/>
            </a:rPr>
            <a:t>，先前的業務代表（代理人）牌照被</a:t>
          </a:r>
          <a:r>
            <a:rPr lang="zh-TW" altLang="zh-TW" sz="800" b="1" u="sng" kern="1200" dirty="0" smtClean="0">
              <a:latin typeface="+mj-lt"/>
              <a:ea typeface="Microsoft JhengHei" panose="020B0604030504040204" pitchFamily="34" charset="-120"/>
              <a:cs typeface="Times New Roman" panose="02020603050405020304" pitchFamily="18" charset="0"/>
            </a:rPr>
            <a:t>撤銷</a:t>
          </a:r>
          <a:endParaRPr lang="en-US" sz="800" b="1" u="sng" kern="1200" dirty="0">
            <a:latin typeface="+mj-lt"/>
            <a:ea typeface="Microsoft JhengHei" panose="020B0604030504040204" pitchFamily="34" charset="-120"/>
            <a:cs typeface="Times New Roman" panose="02020603050405020304" pitchFamily="18" charset="0"/>
          </a:endParaRPr>
        </a:p>
      </dsp:txBody>
      <dsp:txXfrm>
        <a:off x="3731825" y="0"/>
        <a:ext cx="1753724" cy="677417"/>
      </dsp:txXfrm>
    </dsp:sp>
    <dsp:sp modelId="{EB0B702C-F0A4-419B-A682-D23A62C3E6B3}">
      <dsp:nvSpPr>
        <dsp:cNvPr id="0" name=""/>
        <dsp:cNvSpPr/>
      </dsp:nvSpPr>
      <dsp:spPr>
        <a:xfrm>
          <a:off x="4524010"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40FBE8-3BF2-41ED-A920-C1EAEB05D98D}">
      <dsp:nvSpPr>
        <dsp:cNvPr id="0" name=""/>
        <dsp:cNvSpPr/>
      </dsp:nvSpPr>
      <dsp:spPr>
        <a:xfrm>
          <a:off x="5572757" y="1016127"/>
          <a:ext cx="1744148" cy="677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zh-TW" altLang="en-US" sz="800" b="0" i="0" kern="1200" dirty="0" smtClean="0">
              <a:latin typeface="+mj-lt"/>
              <a:ea typeface="Microsoft JhengHei" panose="020B0604030504040204" pitchFamily="34" charset="-120"/>
              <a:cs typeface="Times New Roman" panose="02020603050405020304" pitchFamily="18" charset="0"/>
            </a:rPr>
            <a:t>第二個評核期於</a:t>
          </a:r>
          <a:r>
            <a:rPr lang="en-US" altLang="zh-TW" sz="800" b="0" i="0" kern="1200" dirty="0" smtClean="0">
              <a:latin typeface="+mj-lt"/>
              <a:ea typeface="Microsoft JhengHei" panose="020B0604030504040204" pitchFamily="34" charset="-120"/>
              <a:cs typeface="Times New Roman" panose="02020603050405020304" pitchFamily="18" charset="0"/>
            </a:rPr>
            <a:t>2021</a:t>
          </a:r>
          <a:r>
            <a:rPr lang="zh-TW" altLang="en-US" sz="800" b="0" i="0" kern="1200" dirty="0" smtClean="0">
              <a:latin typeface="+mj-lt"/>
              <a:ea typeface="Microsoft JhengHei" panose="020B0604030504040204" pitchFamily="34" charset="-120"/>
              <a:cs typeface="Times New Roman" panose="02020603050405020304" pitchFamily="18" charset="0"/>
            </a:rPr>
            <a:t>年</a:t>
          </a:r>
          <a:r>
            <a:rPr lang="en-US" altLang="zh-TW" sz="800" b="0" i="0" kern="1200" dirty="0" smtClean="0">
              <a:latin typeface="+mj-lt"/>
              <a:ea typeface="Microsoft JhengHei" panose="020B0604030504040204" pitchFamily="34" charset="-120"/>
              <a:cs typeface="Times New Roman" panose="02020603050405020304" pitchFamily="18" charset="0"/>
            </a:rPr>
            <a:t>7</a:t>
          </a:r>
          <a:r>
            <a:rPr lang="zh-TW" altLang="en-US" sz="800" b="0" i="0" kern="1200" dirty="0" smtClean="0">
              <a:latin typeface="+mj-lt"/>
              <a:ea typeface="Microsoft JhengHei" panose="020B0604030504040204" pitchFamily="34" charset="-120"/>
              <a:cs typeface="Times New Roman" panose="02020603050405020304" pitchFamily="18" charset="0"/>
            </a:rPr>
            <a:t>月</a:t>
          </a:r>
          <a:r>
            <a:rPr lang="en-US" altLang="zh-TW" sz="800" b="0" i="0" kern="1200" dirty="0" smtClean="0">
              <a:latin typeface="+mj-lt"/>
              <a:ea typeface="Microsoft JhengHei" panose="020B0604030504040204" pitchFamily="34" charset="-120"/>
              <a:cs typeface="Times New Roman" panose="02020603050405020304" pitchFamily="18" charset="0"/>
            </a:rPr>
            <a:t>31</a:t>
          </a:r>
          <a:r>
            <a:rPr lang="zh-TW" altLang="en-US" sz="800" b="0" i="0" kern="1200" dirty="0" smtClean="0">
              <a:latin typeface="+mj-lt"/>
              <a:ea typeface="Microsoft JhengHei" panose="020B0604030504040204" pitchFamily="34" charset="-120"/>
              <a:cs typeface="Times New Roman" panose="02020603050405020304" pitchFamily="18" charset="0"/>
            </a:rPr>
            <a:t>日完結</a:t>
          </a:r>
          <a:endParaRPr lang="en-US" sz="800" b="0" i="0" kern="1200" dirty="0">
            <a:latin typeface="+mj-lt"/>
            <a:ea typeface="Microsoft JhengHei" panose="020B0604030504040204" pitchFamily="34" charset="-120"/>
            <a:cs typeface="Times New Roman" panose="02020603050405020304" pitchFamily="18" charset="0"/>
          </a:endParaRPr>
        </a:p>
      </dsp:txBody>
      <dsp:txXfrm>
        <a:off x="5572757" y="1016127"/>
        <a:ext cx="1744148" cy="677417"/>
      </dsp:txXfrm>
    </dsp:sp>
    <dsp:sp modelId="{DBA63E95-49A1-4F3F-BF41-88CF95940A80}">
      <dsp:nvSpPr>
        <dsp:cNvPr id="0" name=""/>
        <dsp:cNvSpPr/>
      </dsp:nvSpPr>
      <dsp:spPr>
        <a:xfrm>
          <a:off x="6360154" y="762095"/>
          <a:ext cx="169354" cy="1693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ia.org.hk/tc/legislative_framework/files/Chi_GL24_CPD.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a:xfrm>
            <a:off x="755650" y="1533128"/>
            <a:ext cx="5616550" cy="1141156"/>
          </a:xfrm>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latin typeface="+mj-lt"/>
                <a:ea typeface="Microsoft JhengHei" panose="020B0604030504040204" pitchFamily="34" charset="-120"/>
              </a:rPr>
              <a:t>短</a:t>
            </a:r>
            <a:r>
              <a:rPr lang="ja-JP" altLang="en-US" sz="1600" dirty="0" smtClean="0">
                <a:latin typeface="+mj-lt"/>
                <a:ea typeface="Microsoft JhengHei" panose="020B0604030504040204" pitchFamily="34" charset="-120"/>
              </a:rPr>
              <a:t>片</a:t>
            </a:r>
            <a:r>
              <a:rPr lang="en-US" sz="1600" dirty="0" smtClean="0">
                <a:latin typeface="+mj-lt"/>
                <a:ea typeface="Microsoft JhengHei" panose="020B0604030504040204" pitchFamily="34" charset="-120"/>
              </a:rPr>
              <a:t>5</a:t>
            </a:r>
          </a:p>
          <a:p>
            <a:pPr>
              <a:lnSpc>
                <a:spcPct val="100000"/>
              </a:lnSpc>
              <a:spcBef>
                <a:spcPts val="0"/>
              </a:spcBef>
            </a:pPr>
            <a:r>
              <a:rPr lang="zh-TW" altLang="en-US" sz="1600" dirty="0" smtClean="0">
                <a:latin typeface="+mj-lt"/>
                <a:ea typeface="Microsoft JhengHei" panose="020B0604030504040204" pitchFamily="34" charset="-120"/>
              </a:rPr>
              <a:t>個</a:t>
            </a:r>
            <a:r>
              <a:rPr lang="zh-TW" altLang="en-US" sz="1600" dirty="0">
                <a:latin typeface="+mj-lt"/>
                <a:ea typeface="Microsoft JhengHei" panose="020B0604030504040204" pitchFamily="34" charset="-120"/>
              </a:rPr>
              <a:t>人持牌人若於合併持續專業培訓評核期內更改牌照類</a:t>
            </a:r>
            <a:r>
              <a:rPr lang="zh-TW" altLang="en-US" sz="1600" dirty="0" smtClean="0">
                <a:latin typeface="+mj-lt"/>
                <a:ea typeface="Microsoft JhengHei" panose="020B0604030504040204" pitchFamily="34" charset="-120"/>
              </a:rPr>
              <a:t>型，</a:t>
            </a:r>
            <a:endParaRPr lang="en-US" altLang="zh-TW" sz="1600" dirty="0" smtClean="0">
              <a:latin typeface="+mj-lt"/>
              <a:ea typeface="Microsoft JhengHei" panose="020B0604030504040204" pitchFamily="34" charset="-120"/>
            </a:endParaRPr>
          </a:p>
          <a:p>
            <a:pPr>
              <a:lnSpc>
                <a:spcPct val="100000"/>
              </a:lnSpc>
              <a:spcBef>
                <a:spcPts val="0"/>
              </a:spcBef>
            </a:pPr>
            <a:r>
              <a:rPr lang="zh-TW" altLang="en-US" sz="1600" dirty="0" smtClean="0">
                <a:latin typeface="+mj-lt"/>
                <a:ea typeface="Microsoft JhengHei" panose="020B0604030504040204" pitchFamily="34" charset="-120"/>
              </a:rPr>
              <a:t>應</a:t>
            </a:r>
            <a:r>
              <a:rPr lang="zh-TW" altLang="en-US" sz="1600" dirty="0">
                <a:latin typeface="+mj-lt"/>
                <a:ea typeface="Microsoft JhengHei" panose="020B0604030504040204" pitchFamily="34" charset="-120"/>
              </a:rPr>
              <a:t>如何計</a:t>
            </a:r>
            <a:r>
              <a:rPr lang="zh-TW" altLang="en-US" sz="1600" dirty="0" smtClean="0">
                <a:latin typeface="+mj-lt"/>
                <a:ea typeface="Microsoft JhengHei" panose="020B0604030504040204" pitchFamily="34" charset="-120"/>
              </a:rPr>
              <a:t>算</a:t>
            </a:r>
            <a:r>
              <a:rPr lang="zh-TW" altLang="en-US" sz="1600" dirty="0">
                <a:ea typeface="Microsoft JhengHei" panose="020B0604030504040204" pitchFamily="34" charset="-120"/>
              </a:rPr>
              <a:t>所需的持續專業培訓時數</a:t>
            </a:r>
            <a:r>
              <a:rPr lang="zh-TW" altLang="en-US" sz="1600" dirty="0" smtClean="0">
                <a:ea typeface="Microsoft JhengHei" panose="020B0604030504040204" pitchFamily="34" charset="-120"/>
              </a:rPr>
              <a:t>？</a:t>
            </a:r>
            <a:endParaRPr lang="en-US" sz="1600" dirty="0">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4" y="1733548"/>
            <a:ext cx="7576500" cy="773993"/>
          </a:xfrm>
        </p:spPr>
        <p:txBody>
          <a:bodyPr/>
          <a:lstStyle/>
          <a:p>
            <a:pPr algn="just"/>
            <a:r>
              <a:rPr lang="zh-TW" altLang="en-US" sz="1600" b="1" dirty="0">
                <a:latin typeface="Arial" panose="020B0604020202020204" pitchFamily="34" charset="0"/>
                <a:cs typeface="Arial" panose="020B0604020202020204" pitchFamily="34" charset="0"/>
              </a:rPr>
              <a:t>根據持續專業培訓過渡期內的</a:t>
            </a:r>
            <a:r>
              <a:rPr lang="zh-TW" altLang="en-US" sz="1600" b="1" u="sng" dirty="0">
                <a:latin typeface="Arial" panose="020B0604020202020204" pitchFamily="34" charset="0"/>
                <a:cs typeface="Arial" panose="020B0604020202020204" pitchFamily="34" charset="0"/>
              </a:rPr>
              <a:t>特別安排</a:t>
            </a:r>
            <a:r>
              <a:rPr lang="zh-TW" altLang="en-US" sz="1600" b="1" dirty="0">
                <a:latin typeface="Arial" panose="020B0604020202020204" pitchFamily="34" charset="0"/>
                <a:cs typeface="Arial" panose="020B0604020202020204" pitchFamily="34" charset="0"/>
              </a:rPr>
              <a:t>，一旦個人持牌人的個人保險代理／業務代表（代理人）／業務代表（經紀）的牌照被撤銷，他自撤銷當天起</a:t>
            </a:r>
            <a:r>
              <a:rPr lang="zh-TW" altLang="en-US" sz="1600" b="1" u="sng" dirty="0">
                <a:latin typeface="Arial" panose="020B0604020202020204" pitchFamily="34" charset="0"/>
                <a:cs typeface="Arial" panose="020B0604020202020204" pitchFamily="34" charset="0"/>
              </a:rPr>
              <a:t>毋須</a:t>
            </a:r>
            <a:r>
              <a:rPr lang="zh-TW" altLang="en-US" sz="1600" b="1" dirty="0">
                <a:latin typeface="Arial" panose="020B0604020202020204" pitchFamily="34" charset="0"/>
                <a:cs typeface="Arial" panose="020B0604020202020204" pitchFamily="34" charset="0"/>
              </a:rPr>
              <a:t>再遵守持續專業培訓規定</a:t>
            </a:r>
            <a:r>
              <a:rPr lang="zh-TW" altLang="en-US" sz="1600" b="1" dirty="0" smtClean="0">
                <a:latin typeface="Arial" panose="020B0604020202020204" pitchFamily="34" charset="0"/>
                <a:cs typeface="Arial" panose="020B0604020202020204" pitchFamily="34" charset="0"/>
              </a:rPr>
              <a:t>。</a:t>
            </a:r>
            <a:endParaRPr lang="zh-TW" altLang="en-US" sz="1600" b="1" dirty="0">
              <a:latin typeface="Arial" panose="020B0604020202020204" pitchFamily="34" charset="0"/>
              <a:cs typeface="Arial" panose="020B0604020202020204" pitchFamily="34" charset="0"/>
            </a:endParaRPr>
          </a:p>
        </p:txBody>
      </p:sp>
      <p:sp>
        <p:nvSpPr>
          <p:cNvPr id="10"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46" y="2788715"/>
            <a:ext cx="7576500" cy="787136"/>
          </a:xfrm>
        </p:spPr>
        <p:txBody>
          <a:bodyPr/>
          <a:lstStyle/>
          <a:p>
            <a:pPr algn="just"/>
            <a:r>
              <a:rPr lang="zh-TW" altLang="en-US" sz="1600" b="1" dirty="0">
                <a:latin typeface="Arial" panose="020B0604020202020204" pitchFamily="34" charset="0"/>
                <a:cs typeface="Arial" panose="020B0604020202020204" pitchFamily="34" charset="0"/>
              </a:rPr>
              <a:t>根</a:t>
            </a:r>
            <a:r>
              <a:rPr lang="zh-TW" altLang="en-US" sz="1600" b="1" dirty="0" smtClean="0">
                <a:latin typeface="Arial" panose="020B0604020202020204" pitchFamily="34" charset="0"/>
                <a:cs typeface="Arial" panose="020B0604020202020204" pitchFamily="34" charset="0"/>
              </a:rPr>
              <a:t>據</a:t>
            </a:r>
            <a:r>
              <a:rPr lang="en-US" altLang="zh-TW" sz="1600" b="1" dirty="0">
                <a:latin typeface="Arial" panose="020B0604020202020204" pitchFamily="34" charset="0"/>
                <a:cs typeface="Arial" panose="020B0604020202020204" pitchFamily="34" charset="0"/>
                <a:hlinkClick r:id="rId2"/>
              </a:rPr>
              <a:t>《</a:t>
            </a:r>
            <a:r>
              <a:rPr lang="zh-TW" altLang="en-US" sz="1600" b="1" dirty="0" smtClean="0">
                <a:latin typeface="Arial" panose="020B0604020202020204" pitchFamily="34" charset="0"/>
                <a:cs typeface="Arial" panose="020B0604020202020204" pitchFamily="34" charset="0"/>
                <a:hlinkClick r:id="rId2"/>
              </a:rPr>
              <a:t>指</a:t>
            </a:r>
            <a:r>
              <a:rPr lang="zh-TW" altLang="en-US" sz="1600" b="1" dirty="0">
                <a:latin typeface="Arial" panose="020B0604020202020204" pitchFamily="34" charset="0"/>
                <a:cs typeface="Arial" panose="020B0604020202020204" pitchFamily="34" charset="0"/>
                <a:hlinkClick r:id="rId2"/>
              </a:rPr>
              <a:t>引</a:t>
            </a:r>
            <a:r>
              <a:rPr lang="en-US" altLang="zh-TW" sz="1600" b="1" smtClean="0">
                <a:latin typeface="Arial" panose="020B0604020202020204" pitchFamily="34" charset="0"/>
                <a:cs typeface="Arial" panose="020B0604020202020204" pitchFamily="34" charset="0"/>
                <a:hlinkClick r:id="rId2"/>
              </a:rPr>
              <a:t>24》</a:t>
            </a:r>
            <a:r>
              <a:rPr lang="zh-TW" altLang="en-US" sz="1600" b="1" dirty="0" smtClean="0">
                <a:latin typeface="Arial" panose="020B0604020202020204" pitchFamily="34" charset="0"/>
                <a:cs typeface="Arial" panose="020B0604020202020204" pitchFamily="34" charset="0"/>
              </a:rPr>
              <a:t>附件</a:t>
            </a:r>
            <a:r>
              <a:rPr lang="en-US" altLang="zh-TW" sz="1600" b="1" dirty="0">
                <a:latin typeface="Arial" panose="020B0604020202020204" pitchFamily="34" charset="0"/>
                <a:cs typeface="Arial" panose="020B0604020202020204" pitchFamily="34" charset="0"/>
              </a:rPr>
              <a:t>3</a:t>
            </a:r>
            <a:r>
              <a:rPr lang="zh-TW" altLang="en-US" sz="1600" b="1" dirty="0">
                <a:latin typeface="Arial" panose="020B0604020202020204" pitchFamily="34" charset="0"/>
                <a:cs typeface="Arial" panose="020B0604020202020204" pitchFamily="34" charset="0"/>
              </a:rPr>
              <a:t>，該個人持牌人於合併持續專業培訓評核期內所需的持續專業培訓時數將由他獲保監局</a:t>
            </a:r>
            <a:r>
              <a:rPr lang="zh-TW" altLang="en-US" sz="1600" b="1" u="sng" dirty="0">
                <a:latin typeface="Arial" panose="020B0604020202020204" pitchFamily="34" charset="0"/>
                <a:cs typeface="Arial" panose="020B0604020202020204" pitchFamily="34" charset="0"/>
              </a:rPr>
              <a:t>新發出</a:t>
            </a:r>
            <a:r>
              <a:rPr lang="zh-TW" altLang="en-US" sz="1600" b="1" dirty="0">
                <a:latin typeface="Arial" panose="020B0604020202020204" pitchFamily="34" charset="0"/>
                <a:cs typeface="Arial" panose="020B0604020202020204" pitchFamily="34" charset="0"/>
              </a:rPr>
              <a:t>個人保險代理／業務代表（代理人）／業務代表（經紀）牌照當天</a:t>
            </a:r>
            <a:r>
              <a:rPr lang="zh-TW" altLang="en-US" sz="1600" b="1" dirty="0" smtClean="0">
                <a:latin typeface="Arial" panose="020B0604020202020204" pitchFamily="34" charset="0"/>
                <a:cs typeface="Arial" panose="020B0604020202020204" pitchFamily="34" charset="0"/>
              </a:rPr>
              <a:t>起</a:t>
            </a:r>
            <a:r>
              <a:rPr lang="zh-TW" altLang="en-US" sz="1600" b="1" u="sng" dirty="0" smtClean="0">
                <a:latin typeface="Arial" panose="020B0604020202020204" pitchFamily="34" charset="0"/>
                <a:cs typeface="Arial" panose="020B0604020202020204" pitchFamily="34" charset="0"/>
              </a:rPr>
              <a:t>重</a:t>
            </a:r>
            <a:r>
              <a:rPr lang="zh-TW" altLang="en-US" sz="1600" b="1" u="sng" dirty="0">
                <a:latin typeface="Arial" panose="020B0604020202020204" pitchFamily="34" charset="0"/>
                <a:cs typeface="Arial" panose="020B0604020202020204" pitchFamily="34" charset="0"/>
              </a:rPr>
              <a:t>新計算</a:t>
            </a:r>
            <a:r>
              <a:rPr lang="zh-TW" altLang="en-US" sz="1600" b="1" dirty="0">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49" y="289775"/>
            <a:ext cx="5947849" cy="536356"/>
          </a:xfrm>
        </p:spPr>
        <p:txBody>
          <a:bodyPr>
            <a:noAutofit/>
          </a:bodyPr>
          <a:lstStyle/>
          <a:p>
            <a:r>
              <a:rPr lang="zh-TW" altLang="en-US" dirty="0">
                <a:latin typeface="Arial" panose="020B0604020202020204" pitchFamily="34" charset="0"/>
                <a:cs typeface="Arial" panose="020B0604020202020204" pitchFamily="34" charset="0"/>
              </a:rPr>
              <a:t>個人持牌人若於合併持續專業培訓評核期內更改牌照類型，應如何計算所需的持續專業培訓時數？</a:t>
            </a:r>
            <a:endParaRPr lang="en-US" dirty="0"/>
          </a:p>
        </p:txBody>
      </p:sp>
      <p:sp>
        <p:nvSpPr>
          <p:cNvPr id="11"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1015078" y="3854928"/>
            <a:ext cx="7317076" cy="438789"/>
          </a:xfrm>
        </p:spPr>
        <p:txBody>
          <a:bodyPr/>
          <a:lstStyle/>
          <a:p>
            <a:pPr algn="just"/>
            <a:r>
              <a:rPr lang="zh-TW" altLang="en-US" dirty="0">
                <a:latin typeface="Arial" panose="020B0604020202020204" pitchFamily="34" charset="0"/>
                <a:cs typeface="Arial" panose="020B0604020202020204" pitchFamily="34" charset="0"/>
              </a:rPr>
              <a:t>該個人持牌人先前的牌照有效時已獲取的持續專業培訓時數亦可計入合併持續專業培訓評核期內所需的持續專業培訓時數（如有的話）。</a:t>
            </a:r>
            <a:endParaRPr lang="en-HK" dirty="0">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112051"/>
            <a:ext cx="7576504" cy="341050"/>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若個人持牌人申請成為不同牌照類型的個人持牌人，其先前的牌照將被</a:t>
            </a:r>
            <a:r>
              <a:rPr lang="zh-TW" altLang="en-US" u="sng" dirty="0">
                <a:solidFill>
                  <a:srgbClr val="0069B5"/>
                </a:solidFill>
                <a:latin typeface="Arial" panose="020B0604020202020204" pitchFamily="34" charset="0"/>
                <a:cs typeface="Arial" panose="020B0604020202020204" pitchFamily="34" charset="0"/>
              </a:rPr>
              <a:t>撤銷</a:t>
            </a:r>
            <a:r>
              <a:rPr lang="zh-TW" altLang="en-US" dirty="0">
                <a:solidFill>
                  <a:srgbClr val="0069B5"/>
                </a:solidFill>
                <a:latin typeface="Arial" panose="020B0604020202020204" pitchFamily="34" charset="0"/>
                <a:cs typeface="Arial" panose="020B0604020202020204" pitchFamily="34" charset="0"/>
              </a:rPr>
              <a:t>。</a:t>
            </a:r>
            <a:endParaRPr lang="en-US" dirty="0">
              <a:solidFill>
                <a:srgbClr val="0069B5"/>
              </a:solidFill>
              <a:latin typeface="Arial" panose="020B0604020202020204" pitchFamily="34" charset="0"/>
              <a:cs typeface="Arial" panose="020B0604020202020204" pitchFamily="34" charset="0"/>
            </a:endParaRPr>
          </a:p>
        </p:txBody>
      </p:sp>
      <p:sp>
        <p:nvSpPr>
          <p:cNvPr id="14"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4" y="4572794"/>
            <a:ext cx="7576500" cy="253869"/>
          </a:xfrm>
        </p:spPr>
        <p:txBody>
          <a:bodyPr/>
          <a:lstStyle/>
          <a:p>
            <a:pPr algn="just"/>
            <a:r>
              <a:rPr lang="zh-TW" altLang="en-US" sz="1600" b="1" dirty="0">
                <a:latin typeface="Arial" panose="020B0604020202020204" pitchFamily="34" charset="0"/>
                <a:cs typeface="Arial" panose="020B0604020202020204" pitchFamily="34" charset="0"/>
              </a:rPr>
              <a:t>本特別安排將</a:t>
            </a:r>
            <a:r>
              <a:rPr lang="zh-TW" altLang="en-US" sz="1600" b="1" u="sng" dirty="0">
                <a:latin typeface="Arial" panose="020B0604020202020204" pitchFamily="34" charset="0"/>
                <a:cs typeface="Arial" panose="020B0604020202020204" pitchFamily="34" charset="0"/>
              </a:rPr>
              <a:t>於</a:t>
            </a:r>
            <a:r>
              <a:rPr lang="en-US" altLang="zh-TW" sz="1600" b="1" u="sng" dirty="0">
                <a:latin typeface="Arial" panose="020B0604020202020204" pitchFamily="34" charset="0"/>
                <a:cs typeface="Arial" panose="020B0604020202020204" pitchFamily="34" charset="0"/>
              </a:rPr>
              <a:t>2021</a:t>
            </a:r>
            <a:r>
              <a:rPr lang="zh-TW" altLang="en-US" sz="1600" b="1" u="sng" dirty="0" smtClean="0">
                <a:latin typeface="Arial" panose="020B0604020202020204" pitchFamily="34" charset="0"/>
                <a:cs typeface="Arial" panose="020B0604020202020204" pitchFamily="34" charset="0"/>
              </a:rPr>
              <a:t>年</a:t>
            </a:r>
            <a:r>
              <a:rPr lang="en-US" altLang="zh-TW" sz="1600" b="1" u="sng" dirty="0" smtClean="0">
                <a:latin typeface="Arial" panose="020B0604020202020204" pitchFamily="34" charset="0"/>
                <a:cs typeface="Arial" panose="020B0604020202020204" pitchFamily="34" charset="0"/>
              </a:rPr>
              <a:t>7</a:t>
            </a:r>
            <a:r>
              <a:rPr lang="zh-TW" altLang="en-US" sz="1600" b="1" u="sng" dirty="0" smtClean="0">
                <a:latin typeface="Arial" panose="020B0604020202020204" pitchFamily="34" charset="0"/>
                <a:cs typeface="Arial" panose="020B0604020202020204" pitchFamily="34" charset="0"/>
              </a:rPr>
              <a:t>月</a:t>
            </a:r>
            <a:r>
              <a:rPr lang="en-US" altLang="zh-TW" sz="1600" b="1" u="sng" dirty="0" smtClean="0">
                <a:latin typeface="Arial" panose="020B0604020202020204" pitchFamily="34" charset="0"/>
                <a:cs typeface="Arial" panose="020B0604020202020204" pitchFamily="34" charset="0"/>
              </a:rPr>
              <a:t>31</a:t>
            </a:r>
            <a:r>
              <a:rPr lang="zh-TW" altLang="en-US" sz="1600" b="1" u="sng" dirty="0" smtClean="0">
                <a:latin typeface="Arial" panose="020B0604020202020204" pitchFamily="34" charset="0"/>
                <a:cs typeface="Arial" panose="020B0604020202020204" pitchFamily="34" charset="0"/>
              </a:rPr>
              <a:t>日</a:t>
            </a:r>
            <a:r>
              <a:rPr lang="zh-TW" altLang="en-US" sz="1600" b="1" u="sng" dirty="0">
                <a:latin typeface="Arial" panose="020B0604020202020204" pitchFamily="34" charset="0"/>
                <a:cs typeface="Arial" panose="020B0604020202020204" pitchFamily="34" charset="0"/>
              </a:rPr>
              <a:t>完結</a:t>
            </a:r>
            <a:r>
              <a:rPr lang="zh-TW" altLang="en-US" sz="1600" b="1" dirty="0">
                <a:latin typeface="Arial" panose="020B0604020202020204" pitchFamily="34" charset="0"/>
                <a:cs typeface="Arial" panose="020B0604020202020204" pitchFamily="34" charset="0"/>
              </a:rPr>
              <a:t>，請留意保監局於</a:t>
            </a:r>
            <a:r>
              <a:rPr lang="en-US" altLang="zh-TW" sz="1600" b="1" dirty="0">
                <a:latin typeface="Arial" panose="020B0604020202020204" pitchFamily="34" charset="0"/>
                <a:cs typeface="Arial" panose="020B0604020202020204" pitchFamily="34" charset="0"/>
              </a:rPr>
              <a:t>2021</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7</a:t>
            </a:r>
            <a:r>
              <a:rPr lang="zh-TW" altLang="en-US" sz="1600" b="1" dirty="0">
                <a:latin typeface="Arial" panose="020B0604020202020204" pitchFamily="34" charset="0"/>
                <a:cs typeface="Arial" panose="020B0604020202020204" pitchFamily="34" charset="0"/>
              </a:rPr>
              <a:t>月發出之通函。</a:t>
            </a:r>
          </a:p>
        </p:txBody>
      </p:sp>
    </p:spTree>
    <p:extLst>
      <p:ext uri="{BB962C8B-B14F-4D97-AF65-F5344CB8AC3E}">
        <p14:creationId xmlns:p14="http://schemas.microsoft.com/office/powerpoint/2010/main" val="402527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964556"/>
            <a:ext cx="7511789" cy="317775"/>
          </a:xfrm>
        </p:spPr>
        <p:txBody>
          <a:bodyPr/>
          <a:lstStyle/>
          <a:p>
            <a:pPr algn="just"/>
            <a:r>
              <a:rPr lang="ja-JP" altLang="en-US" dirty="0">
                <a:ea typeface="Microsoft JhengHei" panose="020B0604030504040204" pitchFamily="34" charset="-120"/>
                <a:cs typeface="Arial" panose="020B0604020202020204" pitchFamily="34" charset="0"/>
              </a:rPr>
              <a:t>例</a:t>
            </a:r>
            <a:r>
              <a:rPr lang="en-US" altLang="ja-JP" dirty="0">
                <a:ea typeface="Microsoft JhengHei" panose="020B0604030504040204" pitchFamily="34" charset="-120"/>
                <a:cs typeface="Arial" panose="020B0604020202020204" pitchFamily="34" charset="0"/>
              </a:rPr>
              <a:t>1</a:t>
            </a:r>
            <a:r>
              <a:rPr lang="zh-TW" altLang="en-US" dirty="0">
                <a:cs typeface="Arial" panose="020B0604020202020204" pitchFamily="34" charset="0"/>
              </a:rPr>
              <a:t>：</a:t>
            </a:r>
            <a:endParaRPr lang="en-HK" dirty="0">
              <a:ea typeface="Microsoft JhengHei" panose="020B0604030504040204" pitchFamily="34" charset="-12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672665"/>
            <a:ext cx="7576500" cy="785824"/>
          </a:xfrm>
        </p:spPr>
        <p:txBody>
          <a:bodyPr/>
          <a:lstStyle/>
          <a:p>
            <a:pPr algn="just"/>
            <a:r>
              <a:rPr lang="zh-TW" altLang="en-US" sz="1600" b="1" dirty="0">
                <a:latin typeface="Arial" panose="020B0604020202020204" pitchFamily="34" charset="0"/>
                <a:cs typeface="Arial" panose="020B0604020202020204" pitchFamily="34" charset="0"/>
              </a:rPr>
              <a:t>該個人持牌人的牌照類型於</a:t>
            </a:r>
            <a:r>
              <a:rPr lang="en-US" altLang="zh-TW" sz="1600" b="1" dirty="0">
                <a:latin typeface="Arial" panose="020B0604020202020204" pitchFamily="34" charset="0"/>
                <a:cs typeface="Arial" panose="020B0604020202020204" pitchFamily="34" charset="0"/>
              </a:rPr>
              <a:t>2020</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8</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29</a:t>
            </a:r>
            <a:r>
              <a:rPr lang="zh-TW" altLang="en-US" sz="1600" b="1" dirty="0">
                <a:latin typeface="Arial" panose="020B0604020202020204" pitchFamily="34" charset="0"/>
                <a:cs typeface="Arial" panose="020B0604020202020204" pitchFamily="34" charset="0"/>
              </a:rPr>
              <a:t>日從業務代表（代理人）更改為個人保險代理，而業務代表（代理人）牌照亦被撤銷。計算持續專業培訓時數的開始日期為</a:t>
            </a:r>
            <a:r>
              <a:rPr lang="en-US" altLang="zh-TW" sz="1600" b="1" dirty="0">
                <a:latin typeface="Arial" panose="020B0604020202020204" pitchFamily="34" charset="0"/>
                <a:cs typeface="Arial" panose="020B0604020202020204" pitchFamily="34" charset="0"/>
              </a:rPr>
              <a:t>2020</a:t>
            </a:r>
            <a:r>
              <a:rPr lang="zh-TW" altLang="en-US" sz="1600" b="1" dirty="0">
                <a:latin typeface="Arial" panose="020B0604020202020204" pitchFamily="34" charset="0"/>
                <a:cs typeface="Arial" panose="020B0604020202020204" pitchFamily="34" charset="0"/>
              </a:rPr>
              <a:t>年</a:t>
            </a:r>
            <a:r>
              <a:rPr lang="en-US" altLang="zh-TW" sz="1600" b="1" dirty="0">
                <a:latin typeface="Arial" panose="020B0604020202020204" pitchFamily="34" charset="0"/>
                <a:cs typeface="Arial" panose="020B0604020202020204" pitchFamily="34" charset="0"/>
              </a:rPr>
              <a:t>8</a:t>
            </a:r>
            <a:r>
              <a:rPr lang="zh-TW" altLang="en-US" sz="1600" b="1" dirty="0">
                <a:latin typeface="Arial" panose="020B0604020202020204" pitchFamily="34" charset="0"/>
                <a:cs typeface="Arial" panose="020B0604020202020204" pitchFamily="34" charset="0"/>
              </a:rPr>
              <a:t>月</a:t>
            </a:r>
            <a:r>
              <a:rPr lang="en-US" altLang="zh-TW" sz="1600" b="1" dirty="0">
                <a:latin typeface="Arial" panose="020B0604020202020204" pitchFamily="34" charset="0"/>
                <a:cs typeface="Arial" panose="020B0604020202020204" pitchFamily="34" charset="0"/>
              </a:rPr>
              <a:t>29</a:t>
            </a:r>
            <a:r>
              <a:rPr lang="zh-TW" altLang="en-US" sz="1600" b="1" dirty="0">
                <a:latin typeface="Arial" panose="020B0604020202020204" pitchFamily="34" charset="0"/>
                <a:cs typeface="Arial" panose="020B0604020202020204" pitchFamily="34" charset="0"/>
              </a:rPr>
              <a:t>日。</a:t>
            </a:r>
            <a:endParaRPr lang="en-HK" sz="1600" b="1" dirty="0">
              <a:latin typeface="+mj-lt"/>
              <a:ea typeface="Microsoft JhengHei" panose="020B0604030504040204" pitchFamily="34" charset="-120"/>
              <a:cs typeface="Arial" panose="020B0604020202020204" pitchFamily="34" charset="0"/>
            </a:endParaRPr>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897398" cy="536356"/>
          </a:xfrm>
        </p:spPr>
        <p:txBody>
          <a:bodyPr>
            <a:noAutofit/>
          </a:bodyPr>
          <a:lstStyle/>
          <a:p>
            <a:r>
              <a:rPr lang="zh-TW" altLang="en-US" dirty="0">
                <a:latin typeface="Arial" panose="020B0604020202020204" pitchFamily="34" charset="0"/>
                <a:cs typeface="Arial" panose="020B0604020202020204" pitchFamily="34" charset="0"/>
              </a:rPr>
              <a:t>個人持牌人若於合併持續專業培訓評核期內更改牌照類型，應如何計算所需的持續專業培訓時數？</a:t>
            </a:r>
            <a:endParaRPr lang="en-US" dirty="0"/>
          </a:p>
        </p:txBody>
      </p:sp>
      <p:graphicFrame>
        <p:nvGraphicFramePr>
          <p:cNvPr id="22" name="Diagram 21"/>
          <p:cNvGraphicFramePr/>
          <p:nvPr>
            <p:extLst>
              <p:ext uri="{D42A27DB-BD31-4B8C-83A1-F6EECF244321}">
                <p14:modId xmlns:p14="http://schemas.microsoft.com/office/powerpoint/2010/main" val="1280457197"/>
              </p:ext>
            </p:extLst>
          </p:nvPr>
        </p:nvGraphicFramePr>
        <p:xfrm>
          <a:off x="755650" y="1667447"/>
          <a:ext cx="8133008" cy="169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9665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935416"/>
            <a:ext cx="7511789" cy="317775"/>
          </a:xfrm>
        </p:spPr>
        <p:txBody>
          <a:bodyPr/>
          <a:lstStyle/>
          <a:p>
            <a:pPr algn="just"/>
            <a:r>
              <a:rPr lang="ja-JP" altLang="en-US" dirty="0">
                <a:ea typeface="Microsoft JhengHei" panose="020B0604030504040204" pitchFamily="34" charset="-120"/>
                <a:cs typeface="Arial" panose="020B0604020202020204" pitchFamily="34" charset="0"/>
              </a:rPr>
              <a:t>例</a:t>
            </a:r>
            <a:r>
              <a:rPr lang="en-US" altLang="ja-JP" dirty="0">
                <a:ea typeface="Microsoft JhengHei" panose="020B0604030504040204" pitchFamily="34" charset="-120"/>
                <a:cs typeface="Arial" panose="020B0604020202020204" pitchFamily="34" charset="0"/>
              </a:rPr>
              <a:t>1</a:t>
            </a:r>
            <a:r>
              <a:rPr lang="zh-TW" altLang="en-US" dirty="0">
                <a:cs typeface="Arial" panose="020B0604020202020204" pitchFamily="34" charset="0"/>
              </a:rPr>
              <a:t>：</a:t>
            </a:r>
            <a:endParaRPr lang="en-HK" dirty="0">
              <a:ea typeface="Microsoft JhengHei" panose="020B0604030504040204" pitchFamily="34" charset="-12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891092" cy="536356"/>
          </a:xfrm>
        </p:spPr>
        <p:txBody>
          <a:bodyPr>
            <a:noAutofit/>
          </a:bodyPr>
          <a:lstStyle/>
          <a:p>
            <a:r>
              <a:rPr lang="zh-TW" altLang="en-US" dirty="0">
                <a:latin typeface="Arial" panose="020B0604020202020204" pitchFamily="34" charset="0"/>
                <a:cs typeface="Arial" panose="020B0604020202020204" pitchFamily="34" charset="0"/>
              </a:rPr>
              <a:t>個人持牌人若於合併持續專業培訓評核期內更改牌照類型，應如何計算所需的持續專業培訓時數？</a:t>
            </a:r>
            <a:endParaRPr lang="en-US" dirty="0"/>
          </a:p>
        </p:txBody>
      </p:sp>
      <p:sp>
        <p:nvSpPr>
          <p:cNvPr id="21" name="TextBox 20">
            <a:extLst>
              <a:ext uri="{FF2B5EF4-FFF2-40B4-BE49-F238E27FC236}">
                <a16:creationId xmlns:a16="http://schemas.microsoft.com/office/drawing/2014/main" id="{36CDA78F-0222-2C46-BF33-D30E29FF88D0}"/>
              </a:ext>
            </a:extLst>
          </p:cNvPr>
          <p:cNvSpPr txBox="1"/>
          <p:nvPr/>
        </p:nvSpPr>
        <p:spPr>
          <a:xfrm>
            <a:off x="3737457" y="3938780"/>
            <a:ext cx="1548172" cy="205629"/>
          </a:xfrm>
          <a:prstGeom prst="rect">
            <a:avLst/>
          </a:prstGeom>
          <a:noFill/>
        </p:spPr>
        <p:txBody>
          <a:bodyPr wrap="square" lIns="0" tIns="0" rIns="0" bIns="36000" rtlCol="0">
            <a:spAutoFit/>
          </a:bodyPr>
          <a:lstStyle/>
          <a:p>
            <a:pPr marL="182563" indent="-173038">
              <a:lnSpc>
                <a:spcPct val="110000"/>
              </a:lnSpc>
              <a:buBlip>
                <a:blip r:embed="rId2"/>
              </a:buBlip>
            </a:pPr>
            <a:r>
              <a:rPr lang="en-US" altLang="ja-JP" sz="1000" dirty="0" smtClean="0">
                <a:solidFill>
                  <a:schemeClr val="accent1"/>
                </a:solidFill>
                <a:latin typeface="+mj-lt"/>
                <a:ea typeface="Microsoft JhengHei" panose="020B0604030504040204" pitchFamily="34" charset="-120"/>
                <a:cs typeface="Arial" panose="020B0604020202020204" pitchFamily="34" charset="0"/>
              </a:rPr>
              <a:t>《</a:t>
            </a:r>
            <a:r>
              <a:rPr lang="ja-JP" altLang="en-US" sz="1000" dirty="0" smtClean="0">
                <a:solidFill>
                  <a:schemeClr val="accent1"/>
                </a:solidFill>
                <a:latin typeface="+mj-lt"/>
                <a:ea typeface="Microsoft JhengHei" panose="020B0604030504040204" pitchFamily="34" charset="-120"/>
                <a:cs typeface="Arial" panose="020B0604020202020204" pitchFamily="34" charset="0"/>
              </a:rPr>
              <a:t>指引</a:t>
            </a:r>
            <a:r>
              <a:rPr lang="en-US" altLang="ja-JP" sz="1000" dirty="0" smtClean="0">
                <a:solidFill>
                  <a:schemeClr val="accent1"/>
                </a:solidFill>
                <a:latin typeface="+mj-lt"/>
                <a:ea typeface="Microsoft JhengHei" panose="020B0604030504040204" pitchFamily="34" charset="-120"/>
                <a:cs typeface="Arial" panose="020B0604020202020204" pitchFamily="34" charset="0"/>
              </a:rPr>
              <a:t>24》</a:t>
            </a:r>
            <a:r>
              <a:rPr lang="ja-JP" altLang="en-US" sz="1000" dirty="0" smtClean="0">
                <a:solidFill>
                  <a:schemeClr val="accent1"/>
                </a:solidFill>
                <a:latin typeface="+mj-lt"/>
                <a:ea typeface="Microsoft JhengHei" panose="020B0604030504040204" pitchFamily="34" charset="-120"/>
                <a:cs typeface="Arial" panose="020B0604020202020204" pitchFamily="34" charset="0"/>
              </a:rPr>
              <a:t>附件</a:t>
            </a:r>
            <a:r>
              <a:rPr lang="en-US" altLang="ja-JP" sz="1000" dirty="0" smtClean="0">
                <a:solidFill>
                  <a:schemeClr val="accent1"/>
                </a:solidFill>
                <a:latin typeface="+mj-lt"/>
                <a:ea typeface="Microsoft JhengHei" panose="020B0604030504040204" pitchFamily="34" charset="-120"/>
                <a:cs typeface="Arial" panose="020B0604020202020204" pitchFamily="34" charset="0"/>
              </a:rPr>
              <a:t>3</a:t>
            </a:r>
            <a:r>
              <a:rPr lang="ja-JP" altLang="en-US" sz="1000" dirty="0" smtClean="0">
                <a:solidFill>
                  <a:schemeClr val="accent1"/>
                </a:solidFill>
                <a:latin typeface="+mj-lt"/>
                <a:ea typeface="Microsoft JhengHei" panose="020B0604030504040204" pitchFamily="34" charset="-120"/>
                <a:cs typeface="Arial" panose="020B0604020202020204" pitchFamily="34" charset="0"/>
              </a:rPr>
              <a:t>表</a:t>
            </a:r>
            <a:r>
              <a:rPr lang="en-US" altLang="ja-JP" sz="1000" dirty="0" smtClean="0">
                <a:solidFill>
                  <a:schemeClr val="accent1"/>
                </a:solidFill>
                <a:latin typeface="+mj-lt"/>
                <a:ea typeface="Microsoft JhengHei" panose="020B0604030504040204" pitchFamily="34" charset="-120"/>
                <a:cs typeface="Arial" panose="020B0604020202020204" pitchFamily="34" charset="0"/>
              </a:rPr>
              <a:t>(3)</a:t>
            </a:r>
            <a:endParaRPr lang="en-US" sz="1000" dirty="0">
              <a:solidFill>
                <a:schemeClr val="accent1"/>
              </a:solidFill>
              <a:latin typeface="+mj-lt"/>
              <a:ea typeface="Microsoft JhengHei" panose="020B0604030504040204" pitchFamily="34" charset="-12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768343" y="998954"/>
            <a:ext cx="5486400" cy="2876288"/>
          </a:xfrm>
          <a:prstGeom prst="rect">
            <a:avLst/>
          </a:prstGeom>
        </p:spPr>
      </p:pic>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4354386"/>
            <a:ext cx="7576500" cy="549303"/>
          </a:xfrm>
        </p:spPr>
        <p:txBody>
          <a:bodyPr/>
          <a:lstStyle/>
          <a:p>
            <a:pPr algn="just"/>
            <a:r>
              <a:rPr lang="zh-TW" altLang="en-US" sz="1600" b="1" dirty="0" smtClean="0">
                <a:latin typeface="Arial" panose="020B0604020202020204" pitchFamily="34" charset="0"/>
                <a:cs typeface="Arial" panose="020B0604020202020204" pitchFamily="34" charset="0"/>
              </a:rPr>
              <a:t>該</a:t>
            </a:r>
            <a:r>
              <a:rPr lang="zh-TW" altLang="en-US" sz="1600" b="1" dirty="0">
                <a:latin typeface="Arial" panose="020B0604020202020204" pitchFamily="34" charset="0"/>
                <a:cs typeface="Arial" panose="020B0604020202020204" pitchFamily="34" charset="0"/>
              </a:rPr>
              <a:t>個人持牌人於合併持續專業培訓評核期內需獲取</a:t>
            </a:r>
            <a:r>
              <a:rPr lang="zh-TW" altLang="en-US" sz="1600" b="1" u="sng" dirty="0">
                <a:latin typeface="Arial" panose="020B0604020202020204" pitchFamily="34" charset="0"/>
                <a:cs typeface="Arial" panose="020B0604020202020204" pitchFamily="34" charset="0"/>
              </a:rPr>
              <a:t>最少</a:t>
            </a:r>
            <a:r>
              <a:rPr lang="en-US" altLang="zh-TW" sz="1600" b="1" u="sng" dirty="0">
                <a:latin typeface="Arial" panose="020B0604020202020204" pitchFamily="34" charset="0"/>
                <a:cs typeface="Arial" panose="020B0604020202020204" pitchFamily="34" charset="0"/>
              </a:rPr>
              <a:t>8</a:t>
            </a:r>
            <a:r>
              <a:rPr lang="zh-TW" altLang="en-US" sz="1600" b="1" u="sng" dirty="0">
                <a:latin typeface="Arial" panose="020B0604020202020204" pitchFamily="34" charset="0"/>
                <a:cs typeface="Arial" panose="020B0604020202020204" pitchFamily="34" charset="0"/>
              </a:rPr>
              <a:t>個</a:t>
            </a:r>
            <a:r>
              <a:rPr lang="zh-TW" altLang="en-US" sz="1600" b="1" dirty="0">
                <a:latin typeface="Arial" panose="020B0604020202020204" pitchFamily="34" charset="0"/>
                <a:cs typeface="Arial" panose="020B0604020202020204" pitchFamily="34" charset="0"/>
              </a:rPr>
              <a:t>持續專業培訓時數（第一個評核期：</a:t>
            </a:r>
            <a:r>
              <a:rPr lang="en-US" altLang="zh-TW" sz="1600" b="1" u="sng" dirty="0">
                <a:latin typeface="Arial" panose="020B0604020202020204" pitchFamily="34" charset="0"/>
                <a:cs typeface="Arial" panose="020B0604020202020204" pitchFamily="34" charset="0"/>
              </a:rPr>
              <a:t>0</a:t>
            </a:r>
            <a:r>
              <a:rPr lang="zh-TW" altLang="en-US" sz="1600" b="1" u="sng" dirty="0">
                <a:latin typeface="Arial" panose="020B0604020202020204" pitchFamily="34" charset="0"/>
                <a:cs typeface="Arial" panose="020B0604020202020204" pitchFamily="34" charset="0"/>
              </a:rPr>
              <a:t>個時數</a:t>
            </a:r>
            <a:r>
              <a:rPr lang="zh-TW" altLang="en-US" sz="1600" b="1" dirty="0">
                <a:latin typeface="Arial" panose="020B0604020202020204" pitchFamily="34" charset="0"/>
                <a:cs typeface="Arial" panose="020B0604020202020204" pitchFamily="34" charset="0"/>
              </a:rPr>
              <a:t>；第二個評核期：</a:t>
            </a:r>
            <a:r>
              <a:rPr lang="en-US" altLang="zh-TW" sz="1600" b="1" u="sng" dirty="0">
                <a:latin typeface="Arial" panose="020B0604020202020204" pitchFamily="34" charset="0"/>
                <a:cs typeface="Arial" panose="020B0604020202020204" pitchFamily="34" charset="0"/>
              </a:rPr>
              <a:t>8</a:t>
            </a:r>
            <a:r>
              <a:rPr lang="zh-TW" altLang="en-US" sz="1600" b="1" u="sng" dirty="0">
                <a:latin typeface="Arial" panose="020B0604020202020204" pitchFamily="34" charset="0"/>
                <a:cs typeface="Arial" panose="020B0604020202020204" pitchFamily="34" charset="0"/>
              </a:rPr>
              <a:t>個時數</a:t>
            </a:r>
            <a:r>
              <a:rPr lang="zh-TW" altLang="en-US" sz="16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0407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282345"/>
            <a:ext cx="7511789" cy="317775"/>
          </a:xfrm>
        </p:spPr>
        <p:txBody>
          <a:bodyPr/>
          <a:lstStyle/>
          <a:p>
            <a:pPr algn="just"/>
            <a:r>
              <a:rPr lang="ja-JP" altLang="en-US" dirty="0">
                <a:ea typeface="Microsoft JhengHei" panose="020B0604030504040204" pitchFamily="34" charset="-120"/>
                <a:cs typeface="Arial" panose="020B0604020202020204" pitchFamily="34" charset="0"/>
              </a:rPr>
              <a:t>例</a:t>
            </a:r>
            <a:r>
              <a:rPr lang="en-US" altLang="ja-JP" dirty="0">
                <a:ea typeface="Microsoft JhengHei" panose="020B0604030504040204" pitchFamily="34" charset="-120"/>
                <a:cs typeface="Arial" panose="020B0604020202020204" pitchFamily="34" charset="0"/>
              </a:rPr>
              <a:t>1</a:t>
            </a:r>
            <a:r>
              <a:rPr lang="zh-TW" altLang="en-US" dirty="0">
                <a:cs typeface="Arial" panose="020B0604020202020204" pitchFamily="34" charset="0"/>
              </a:rPr>
              <a:t>：</a:t>
            </a:r>
            <a:endParaRPr lang="en-HK" dirty="0">
              <a:ea typeface="Microsoft JhengHei" panose="020B0604030504040204" pitchFamily="34" charset="-12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9" name="Text Placeholder 5">
            <a:extLst>
              <a:ext uri="{FF2B5EF4-FFF2-40B4-BE49-F238E27FC236}">
                <a16:creationId xmlns:a16="http://schemas.microsoft.com/office/drawing/2014/main" id="{E3613536-64DC-C24B-8877-34786ED559CD}"/>
              </a:ext>
            </a:extLst>
          </p:cNvPr>
          <p:cNvSpPr>
            <a:spLocks noGrp="1"/>
          </p:cNvSpPr>
          <p:nvPr>
            <p:ph type="body" sz="quarter" idx="15"/>
          </p:nvPr>
        </p:nvSpPr>
        <p:spPr>
          <a:xfrm>
            <a:off x="755650" y="3781718"/>
            <a:ext cx="7576500" cy="556001"/>
          </a:xfrm>
        </p:spPr>
        <p:txBody>
          <a:bodyPr/>
          <a:lstStyle/>
          <a:p>
            <a:pPr algn="just"/>
            <a:r>
              <a:rPr lang="zh-TW" altLang="en-US" sz="1600" b="1" dirty="0">
                <a:latin typeface="Arial" panose="020B0604020202020204" pitchFamily="34" charset="0"/>
                <a:cs typeface="Arial" panose="020B0604020202020204" pitchFamily="34" charset="0"/>
              </a:rPr>
              <a:t>該個人持牌人於業務代表（代理人）牌照有效時已獲取的持續專業培訓時數亦可計入合併持續專業培訓評核期內所需的持續專業培訓時數（如有的話）。</a:t>
            </a:r>
          </a:p>
        </p:txBody>
      </p:sp>
      <p:sp>
        <p:nvSpPr>
          <p:cNvPr id="8"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960460" cy="536356"/>
          </a:xfrm>
        </p:spPr>
        <p:txBody>
          <a:bodyPr>
            <a:noAutofit/>
          </a:bodyPr>
          <a:lstStyle/>
          <a:p>
            <a:r>
              <a:rPr lang="zh-TW" altLang="en-US" dirty="0">
                <a:latin typeface="Arial" panose="020B0604020202020204" pitchFamily="34" charset="0"/>
                <a:cs typeface="Arial" panose="020B0604020202020204" pitchFamily="34" charset="0"/>
              </a:rPr>
              <a:t>個人持牌人若於合併持續專業培訓評核期內更改牌照類型，應如何計算所需的持續專業培訓時數？</a:t>
            </a:r>
            <a:endParaRPr lang="en-US" dirty="0"/>
          </a:p>
        </p:txBody>
      </p:sp>
      <p:graphicFrame>
        <p:nvGraphicFramePr>
          <p:cNvPr id="22" name="Diagram 21"/>
          <p:cNvGraphicFramePr/>
          <p:nvPr>
            <p:extLst>
              <p:ext uri="{D42A27DB-BD31-4B8C-83A1-F6EECF244321}">
                <p14:modId xmlns:p14="http://schemas.microsoft.com/office/powerpoint/2010/main" val="2316195677"/>
              </p:ext>
            </p:extLst>
          </p:nvPr>
        </p:nvGraphicFramePr>
        <p:xfrm>
          <a:off x="755650" y="1830459"/>
          <a:ext cx="8133008" cy="1693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17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2562680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D68A839F-4424-42E2-8A1C-1798C2BF3003}">
  <ds:schemaRefs>
    <ds:schemaRef ds:uri="http://schemas.microsoft.com/office/2006/documentManagement/types"/>
    <ds:schemaRef ds:uri="http://schemas.microsoft.com/office/2006/metadata/properties"/>
    <ds:schemaRef ds:uri="http://www.w3.org/XML/1998/namespace"/>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1990</TotalTime>
  <Words>1034</Words>
  <Application>Microsoft Office PowerPoint</Application>
  <PresentationFormat>On-screen Show (16:9)</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Microsoft JhengHei</vt:lpstr>
      <vt:lpstr>Microsoft JhengHei</vt:lpstr>
      <vt:lpstr>Arial</vt:lpstr>
      <vt:lpstr>Calibri</vt:lpstr>
      <vt:lpstr>Times New Roman</vt:lpstr>
      <vt:lpstr>Office Theme</vt:lpstr>
      <vt:lpstr>PowerPoint Presentation</vt:lpstr>
      <vt:lpstr>個人持牌人若於合併持續專業培訓評核期內更改牌照類型，應如何計算所需的持續專業培訓時數？</vt:lpstr>
      <vt:lpstr>個人持牌人若於合併持續專業培訓評核期內更改牌照類型，應如何計算所需的持續專業培訓時數？</vt:lpstr>
      <vt:lpstr>個人持牌人若於合併持續專業培訓評核期內更改牌照類型，應如何計算所需的持續專業培訓時數？</vt:lpstr>
      <vt:lpstr>個人持牌人若於合併持續專業培訓評核期內更改牌照類型，應如何計算所需的持續專業培訓時數？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153</cp:revision>
  <dcterms:created xsi:type="dcterms:W3CDTF">2019-08-16T08:46:05Z</dcterms:created>
  <dcterms:modified xsi:type="dcterms:W3CDTF">2021-06-23T09:25:36Z</dcterms:modified>
</cp:coreProperties>
</file>